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9" r:id="rId3"/>
    <p:sldId id="270" r:id="rId4"/>
    <p:sldId id="257" r:id="rId5"/>
    <p:sldId id="258" r:id="rId6"/>
    <p:sldId id="259" r:id="rId7"/>
    <p:sldId id="271" r:id="rId8"/>
    <p:sldId id="272" r:id="rId9"/>
    <p:sldId id="273" r:id="rId10"/>
    <p:sldId id="274" r:id="rId11"/>
    <p:sldId id="279" r:id="rId12"/>
    <p:sldId id="281" r:id="rId13"/>
    <p:sldId id="282" r:id="rId14"/>
    <p:sldId id="260" r:id="rId15"/>
    <p:sldId id="280" r:id="rId16"/>
    <p:sldId id="268" r:id="rId17"/>
    <p:sldId id="283" r:id="rId18"/>
    <p:sldId id="285" r:id="rId19"/>
    <p:sldId id="287" r:id="rId20"/>
    <p:sldId id="284" r:id="rId21"/>
    <p:sldId id="288" r:id="rId22"/>
    <p:sldId id="286" r:id="rId23"/>
    <p:sldId id="290" r:id="rId24"/>
    <p:sldId id="289" r:id="rId25"/>
    <p:sldId id="275" r:id="rId26"/>
    <p:sldId id="276" r:id="rId27"/>
    <p:sldId id="278" r:id="rId28"/>
    <p:sldId id="277" r:id="rId29"/>
    <p:sldId id="291" r:id="rId30"/>
    <p:sldId id="292" r:id="rId31"/>
    <p:sldId id="261" r:id="rId32"/>
    <p:sldId id="294" r:id="rId33"/>
    <p:sldId id="262" r:id="rId34"/>
    <p:sldId id="263" r:id="rId35"/>
    <p:sldId id="264" r:id="rId36"/>
    <p:sldId id="293" r:id="rId37"/>
    <p:sldId id="295" r:id="rId38"/>
    <p:sldId id="296" r:id="rId39"/>
  </p:sldIdLst>
  <p:sldSz cx="9144000" cy="6858000" type="screen4x3"/>
  <p:notesSz cx="6858000" cy="9144000"/>
  <p:embeddedFontLst>
    <p:embeddedFont>
      <p:font typeface="Comic Sans MS" pitchFamily="66" charset="0"/>
      <p:regular r:id="rId40"/>
      <p:bold r:id="rId41"/>
    </p:embeddedFont>
    <p:embeddedFont>
      <p:font typeface="Berlin Sans FB" pitchFamily="34" charset="0"/>
      <p:regular r:id="rId42"/>
      <p:bold r:id="rId43"/>
    </p:embeddedFont>
    <p:embeddedFont>
      <p:font typeface="Calibri" pitchFamily="34" charset="0"/>
      <p:regular r:id="rId44"/>
      <p:bold r:id="rId45"/>
      <p:italic r:id="rId46"/>
      <p:boldItalic r:id="rId47"/>
    </p:embeddedFont>
    <p:embeddedFont>
      <p:font typeface="Bernard MT Condensed" pitchFamily="18" charset="0"/>
      <p:regular r:id="rId48"/>
    </p:embeddedFont>
    <p:embeddedFont>
      <p:font typeface="Britannic Bold" pitchFamily="34" charset="0"/>
      <p:regular r:id="rId49"/>
    </p:embeddedFont>
    <p:embeddedFont>
      <p:font typeface="Arial Black" pitchFamily="34" charset="0"/>
      <p:bold r:id="rId5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4A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58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7FC00-98A6-4488-950F-A4EF5E5647AB}" type="doc">
      <dgm:prSet loTypeId="urn:microsoft.com/office/officeart/2005/8/layout/vList3#2" loCatId="list" qsTypeId="urn:microsoft.com/office/officeart/2005/8/quickstyle/3d3" qsCatId="3D" csTypeId="urn:microsoft.com/office/officeart/2005/8/colors/colorful1#2" csCatId="colorful" phldr="1"/>
      <dgm:spPr/>
      <dgm:t>
        <a:bodyPr/>
        <a:lstStyle/>
        <a:p>
          <a:endParaRPr lang="es-ES"/>
        </a:p>
      </dgm:t>
    </dgm:pt>
    <dgm:pt modelId="{A42FEE7C-56FA-4BA7-9A77-D1BC120DBF84}">
      <dgm:prSet custT="1"/>
      <dgm:spPr/>
      <dgm:t>
        <a:bodyPr/>
        <a:lstStyle/>
        <a:p>
          <a:pPr rtl="0"/>
          <a:r>
            <a:rPr lang="es-ES" sz="2400" b="1" dirty="0" smtClean="0">
              <a:solidFill>
                <a:schemeClr val="tx1"/>
              </a:solidFill>
            </a:rPr>
            <a:t>Los impíos serán destruidos</a:t>
          </a:r>
          <a:br>
            <a:rPr lang="es-ES" sz="2400" b="1" dirty="0" smtClean="0">
              <a:solidFill>
                <a:schemeClr val="tx1"/>
              </a:solidFill>
            </a:rPr>
          </a:br>
          <a:r>
            <a:rPr lang="es-ES" sz="2400" b="1" dirty="0" smtClean="0">
              <a:solidFill>
                <a:schemeClr val="tx1"/>
              </a:solidFill>
            </a:rPr>
            <a:t>(</a:t>
          </a:r>
          <a:r>
            <a:rPr lang="es-ES" sz="2400" b="1" dirty="0" err="1" smtClean="0">
              <a:solidFill>
                <a:schemeClr val="tx1"/>
              </a:solidFill>
            </a:rPr>
            <a:t>2Ts.</a:t>
          </a:r>
          <a:r>
            <a:rPr lang="es-ES" sz="2400" b="1" dirty="0" smtClean="0">
              <a:solidFill>
                <a:schemeClr val="tx1"/>
              </a:solidFill>
            </a:rPr>
            <a:t> 2:8; Ap. 6:15-17; Ap. 19:21)</a:t>
          </a:r>
          <a:endParaRPr lang="es-ES" sz="2400" b="1" dirty="0">
            <a:solidFill>
              <a:schemeClr val="tx1"/>
            </a:solidFill>
          </a:endParaRPr>
        </a:p>
      </dgm:t>
    </dgm:pt>
    <dgm:pt modelId="{48F271A3-4C37-4083-9FC0-CE920F175980}" type="parTrans" cxnId="{DFA59F75-5055-44E6-B7DD-CAB38899A7C3}">
      <dgm:prSet/>
      <dgm:spPr/>
      <dgm:t>
        <a:bodyPr/>
        <a:lstStyle/>
        <a:p>
          <a:endParaRPr lang="es-ES" sz="2000" b="1">
            <a:solidFill>
              <a:schemeClr val="tx1"/>
            </a:solidFill>
          </a:endParaRPr>
        </a:p>
      </dgm:t>
    </dgm:pt>
    <dgm:pt modelId="{82BBCD95-E0E0-4E31-A3EF-A4AC27389EA6}" type="sibTrans" cxnId="{DFA59F75-5055-44E6-B7DD-CAB38899A7C3}">
      <dgm:prSet/>
      <dgm:spPr/>
      <dgm:t>
        <a:bodyPr/>
        <a:lstStyle/>
        <a:p>
          <a:endParaRPr lang="es-ES" sz="2000" b="1">
            <a:solidFill>
              <a:schemeClr val="tx1"/>
            </a:solidFill>
          </a:endParaRPr>
        </a:p>
      </dgm:t>
    </dgm:pt>
    <dgm:pt modelId="{8B96FA4E-012C-4B0A-9F18-0576B3170DF8}">
      <dgm:prSet custT="1"/>
      <dgm:spPr/>
      <dgm:t>
        <a:bodyPr/>
        <a:lstStyle/>
        <a:p>
          <a:pPr rtl="0"/>
          <a:r>
            <a:rPr lang="es-ES" sz="2800" b="1" dirty="0" smtClean="0">
              <a:solidFill>
                <a:schemeClr val="tx1"/>
              </a:solidFill>
            </a:rPr>
            <a:t>Los muertos en Cristo resucitarán y nosotros seremos transformados   </a:t>
          </a:r>
          <a:r>
            <a:rPr lang="es-ES" sz="2400" b="1" dirty="0" smtClean="0">
              <a:solidFill>
                <a:schemeClr val="tx1"/>
              </a:solidFill>
            </a:rPr>
            <a:t>(1ª </a:t>
          </a:r>
          <a:r>
            <a:rPr lang="es-ES" sz="2400" b="1" dirty="0" err="1" smtClean="0">
              <a:solidFill>
                <a:schemeClr val="tx1"/>
              </a:solidFill>
            </a:rPr>
            <a:t>Cor.</a:t>
          </a:r>
          <a:r>
            <a:rPr lang="es-ES" sz="2400" b="1" dirty="0" smtClean="0">
              <a:solidFill>
                <a:schemeClr val="tx1"/>
              </a:solidFill>
            </a:rPr>
            <a:t> 15:52)</a:t>
          </a:r>
          <a:endParaRPr lang="es-ES" sz="2400" b="1" dirty="0">
            <a:solidFill>
              <a:schemeClr val="tx1"/>
            </a:solidFill>
          </a:endParaRPr>
        </a:p>
      </dgm:t>
    </dgm:pt>
    <dgm:pt modelId="{49E0417A-CA17-4099-BD88-33F39905FD36}" type="parTrans" cxnId="{9845CA01-E55F-40AC-9013-AA661C492A12}">
      <dgm:prSet/>
      <dgm:spPr/>
      <dgm:t>
        <a:bodyPr/>
        <a:lstStyle/>
        <a:p>
          <a:endParaRPr lang="es-ES" sz="2000" b="1">
            <a:solidFill>
              <a:schemeClr val="tx1"/>
            </a:solidFill>
          </a:endParaRPr>
        </a:p>
      </dgm:t>
    </dgm:pt>
    <dgm:pt modelId="{60F89051-30CD-4344-A00A-48729E4416E2}" type="sibTrans" cxnId="{9845CA01-E55F-40AC-9013-AA661C492A12}">
      <dgm:prSet/>
      <dgm:spPr/>
      <dgm:t>
        <a:bodyPr/>
        <a:lstStyle/>
        <a:p>
          <a:endParaRPr lang="es-ES" sz="2000" b="1">
            <a:solidFill>
              <a:schemeClr val="tx1"/>
            </a:solidFill>
          </a:endParaRPr>
        </a:p>
      </dgm:t>
    </dgm:pt>
    <dgm:pt modelId="{F625D18C-316E-4C52-B4BA-9D5E99146745}">
      <dgm:prSet custT="1"/>
      <dgm:spPr/>
      <dgm:t>
        <a:bodyPr/>
        <a:lstStyle/>
        <a:p>
          <a:pPr rtl="0"/>
          <a:r>
            <a:rPr lang="es-ES" sz="2400" b="1" dirty="0" smtClean="0">
              <a:solidFill>
                <a:schemeClr val="bg1"/>
              </a:solidFill>
            </a:rPr>
            <a:t>Todos los salvados ascenderán al encuentro con Jesús en el cielo, donde Él nos llevará a las mansiones que ha preparado para nosotros (</a:t>
          </a:r>
          <a:r>
            <a:rPr lang="es-ES" sz="2400" b="1" dirty="0" err="1" smtClean="0">
              <a:solidFill>
                <a:schemeClr val="bg1"/>
              </a:solidFill>
            </a:rPr>
            <a:t>Jn.</a:t>
          </a:r>
          <a:r>
            <a:rPr lang="es-ES" sz="2400" b="1" dirty="0" smtClean="0">
              <a:solidFill>
                <a:schemeClr val="bg1"/>
              </a:solidFill>
            </a:rPr>
            <a:t> 14:1-3;     1ª </a:t>
          </a:r>
          <a:r>
            <a:rPr lang="es-ES" sz="2400" b="1" dirty="0" err="1" smtClean="0">
              <a:solidFill>
                <a:schemeClr val="bg1"/>
              </a:solidFill>
            </a:rPr>
            <a:t>Tes.</a:t>
          </a:r>
          <a:r>
            <a:rPr lang="es-ES" sz="2400" b="1" dirty="0" smtClean="0">
              <a:solidFill>
                <a:schemeClr val="bg1"/>
              </a:solidFill>
            </a:rPr>
            <a:t> 4:16-17)</a:t>
          </a:r>
          <a:endParaRPr lang="es-ES" sz="2400" b="1" dirty="0">
            <a:solidFill>
              <a:schemeClr val="bg1"/>
            </a:solidFill>
          </a:endParaRPr>
        </a:p>
      </dgm:t>
    </dgm:pt>
    <dgm:pt modelId="{40A2CA40-3AA4-486C-9C96-92F6C201BBCA}" type="parTrans" cxnId="{152C06D1-178C-4FB8-B3BD-A4B314D897A3}">
      <dgm:prSet/>
      <dgm:spPr/>
      <dgm:t>
        <a:bodyPr/>
        <a:lstStyle/>
        <a:p>
          <a:endParaRPr lang="es-ES" sz="2000" b="1">
            <a:solidFill>
              <a:schemeClr val="tx1"/>
            </a:solidFill>
          </a:endParaRPr>
        </a:p>
      </dgm:t>
    </dgm:pt>
    <dgm:pt modelId="{C5BAE97A-F21E-4A26-8166-2AEDFB9B2446}" type="sibTrans" cxnId="{152C06D1-178C-4FB8-B3BD-A4B314D897A3}">
      <dgm:prSet/>
      <dgm:spPr/>
      <dgm:t>
        <a:bodyPr/>
        <a:lstStyle/>
        <a:p>
          <a:endParaRPr lang="es-ES" sz="2000" b="1">
            <a:solidFill>
              <a:schemeClr val="tx1"/>
            </a:solidFill>
          </a:endParaRPr>
        </a:p>
      </dgm:t>
    </dgm:pt>
    <dgm:pt modelId="{0F4864C5-6E22-4EDC-A560-6629E55D88F3}">
      <dgm:prSet custT="1"/>
      <dgm:spPr/>
      <dgm:t>
        <a:bodyPr/>
        <a:lstStyle/>
        <a:p>
          <a:pPr rtl="0"/>
          <a:r>
            <a:rPr lang="es-ES" sz="2400" b="1" dirty="0" smtClean="0">
              <a:solidFill>
                <a:schemeClr val="tx1"/>
              </a:solidFill>
            </a:rPr>
            <a:t>  Reinaremos con Él por mil años (Ap. 20:4)</a:t>
          </a:r>
          <a:endParaRPr lang="es-ES" sz="2400" b="1" dirty="0">
            <a:solidFill>
              <a:schemeClr val="tx1"/>
            </a:solidFill>
          </a:endParaRPr>
        </a:p>
      </dgm:t>
    </dgm:pt>
    <dgm:pt modelId="{47E25C5A-A2E3-4E51-B4EA-6B31C80E19A9}" type="parTrans" cxnId="{28EB95DC-285F-4B7D-B1AB-105161B3F9D7}">
      <dgm:prSet/>
      <dgm:spPr/>
      <dgm:t>
        <a:bodyPr/>
        <a:lstStyle/>
        <a:p>
          <a:endParaRPr lang="es-ES" sz="2000" b="1">
            <a:solidFill>
              <a:schemeClr val="tx1"/>
            </a:solidFill>
          </a:endParaRPr>
        </a:p>
      </dgm:t>
    </dgm:pt>
    <dgm:pt modelId="{8BC18562-FAA0-4538-AB0F-C2BCF3FE5589}" type="sibTrans" cxnId="{28EB95DC-285F-4B7D-B1AB-105161B3F9D7}">
      <dgm:prSet/>
      <dgm:spPr/>
      <dgm:t>
        <a:bodyPr/>
        <a:lstStyle/>
        <a:p>
          <a:endParaRPr lang="es-ES" sz="2000" b="1">
            <a:solidFill>
              <a:schemeClr val="tx1"/>
            </a:solidFill>
          </a:endParaRPr>
        </a:p>
      </dgm:t>
    </dgm:pt>
    <dgm:pt modelId="{C291DCF2-0468-4EA8-BBBB-4C93CB3DEAE9}" type="pres">
      <dgm:prSet presAssocID="{A5E7FC00-98A6-4488-950F-A4EF5E5647AB}" presName="linearFlow" presStyleCnt="0">
        <dgm:presLayoutVars>
          <dgm:dir/>
          <dgm:resizeHandles val="exact"/>
        </dgm:presLayoutVars>
      </dgm:prSet>
      <dgm:spPr/>
      <dgm:t>
        <a:bodyPr/>
        <a:lstStyle/>
        <a:p>
          <a:endParaRPr lang="es-ES"/>
        </a:p>
      </dgm:t>
    </dgm:pt>
    <dgm:pt modelId="{FAE1F62B-4395-4B10-990A-76757314C156}" type="pres">
      <dgm:prSet presAssocID="{A42FEE7C-56FA-4BA7-9A77-D1BC120DBF84}" presName="composite" presStyleCnt="0"/>
      <dgm:spPr/>
    </dgm:pt>
    <dgm:pt modelId="{B337ACEF-BAAC-4947-B427-5D2A6DCC3404}" type="pres">
      <dgm:prSet presAssocID="{A42FEE7C-56FA-4BA7-9A77-D1BC120DBF84}" presName="imgShp" presStyleLbl="fgImgPlace1" presStyleIdx="0" presStyleCnt="4" custLinFactNeighborX="-85917" custLinFactNeighborY="35452"/>
      <dgm:spPr>
        <a:blipFill rotWithShape="0">
          <a:blip xmlns:r="http://schemas.openxmlformats.org/officeDocument/2006/relationships" r:embed="rId1"/>
          <a:stretch>
            <a:fillRect/>
          </a:stretch>
        </a:blipFill>
      </dgm:spPr>
    </dgm:pt>
    <dgm:pt modelId="{A941FF55-3C96-4330-B42B-E7B63B550CAB}" type="pres">
      <dgm:prSet presAssocID="{A42FEE7C-56FA-4BA7-9A77-D1BC120DBF84}" presName="txShp" presStyleLbl="node1" presStyleIdx="0" presStyleCnt="4" custScaleX="138445" custLinFactNeighborX="320" custLinFactNeighborY="35452">
        <dgm:presLayoutVars>
          <dgm:bulletEnabled val="1"/>
        </dgm:presLayoutVars>
      </dgm:prSet>
      <dgm:spPr/>
      <dgm:t>
        <a:bodyPr/>
        <a:lstStyle/>
        <a:p>
          <a:endParaRPr lang="es-ES"/>
        </a:p>
      </dgm:t>
    </dgm:pt>
    <dgm:pt modelId="{15245E16-B6EC-4CB0-8E1D-982B84AE2457}" type="pres">
      <dgm:prSet presAssocID="{82BBCD95-E0E0-4E31-A3EF-A4AC27389EA6}" presName="spacing" presStyleCnt="0"/>
      <dgm:spPr/>
    </dgm:pt>
    <dgm:pt modelId="{59E22CD5-9C65-4800-B5BE-E71E707C3475}" type="pres">
      <dgm:prSet presAssocID="{8B96FA4E-012C-4B0A-9F18-0576B3170DF8}" presName="composite" presStyleCnt="0"/>
      <dgm:spPr/>
    </dgm:pt>
    <dgm:pt modelId="{44113468-477C-425A-B97E-24638848B18A}" type="pres">
      <dgm:prSet presAssocID="{8B96FA4E-012C-4B0A-9F18-0576B3170DF8}" presName="imgShp" presStyleLbl="fgImgPlace1" presStyleIdx="1" presStyleCnt="4" custLinFactNeighborX="-88942" custLinFactNeighborY="28058"/>
      <dgm:spPr>
        <a:blipFill rotWithShape="0">
          <a:blip xmlns:r="http://schemas.openxmlformats.org/officeDocument/2006/relationships" r:embed="rId2"/>
          <a:stretch>
            <a:fillRect/>
          </a:stretch>
        </a:blipFill>
      </dgm:spPr>
    </dgm:pt>
    <dgm:pt modelId="{AF05E023-1B18-4E5B-A255-BE3C224F6C4E}" type="pres">
      <dgm:prSet presAssocID="{8B96FA4E-012C-4B0A-9F18-0576B3170DF8}" presName="txShp" presStyleLbl="node1" presStyleIdx="1" presStyleCnt="4" custScaleX="140907" custScaleY="138913" custLinFactNeighborX="-1439" custLinFactNeighborY="20913">
        <dgm:presLayoutVars>
          <dgm:bulletEnabled val="1"/>
        </dgm:presLayoutVars>
      </dgm:prSet>
      <dgm:spPr/>
      <dgm:t>
        <a:bodyPr/>
        <a:lstStyle/>
        <a:p>
          <a:endParaRPr lang="es-ES"/>
        </a:p>
      </dgm:t>
    </dgm:pt>
    <dgm:pt modelId="{0D29B480-9C57-42A5-A5B1-8617BD826232}" type="pres">
      <dgm:prSet presAssocID="{60F89051-30CD-4344-A00A-48729E4416E2}" presName="spacing" presStyleCnt="0"/>
      <dgm:spPr/>
    </dgm:pt>
    <dgm:pt modelId="{7D09499C-F174-4DC4-B641-80501F6F9055}" type="pres">
      <dgm:prSet presAssocID="{F625D18C-316E-4C52-B4BA-9D5E99146745}" presName="composite" presStyleCnt="0"/>
      <dgm:spPr/>
    </dgm:pt>
    <dgm:pt modelId="{E1847A1B-9BD9-487C-8181-A229874FE461}" type="pres">
      <dgm:prSet presAssocID="{F625D18C-316E-4C52-B4BA-9D5E99146745}" presName="imgShp" presStyleLbl="fgImgPlace1" presStyleIdx="2" presStyleCnt="4" custLinFactNeighborX="-88942" custLinFactNeighborY="12814"/>
      <dgm:spPr>
        <a:blipFill rotWithShape="0">
          <a:blip xmlns:r="http://schemas.openxmlformats.org/officeDocument/2006/relationships" r:embed="rId3"/>
          <a:stretch>
            <a:fillRect/>
          </a:stretch>
        </a:blipFill>
      </dgm:spPr>
    </dgm:pt>
    <dgm:pt modelId="{0B47A547-525D-45E4-9D22-01A20C1BDF8C}" type="pres">
      <dgm:prSet presAssocID="{F625D18C-316E-4C52-B4BA-9D5E99146745}" presName="txShp" presStyleLbl="node1" presStyleIdx="2" presStyleCnt="4" custScaleX="137697" custScaleY="222182" custLinFactNeighborX="166" custLinFactNeighborY="11812">
        <dgm:presLayoutVars>
          <dgm:bulletEnabled val="1"/>
        </dgm:presLayoutVars>
      </dgm:prSet>
      <dgm:spPr/>
      <dgm:t>
        <a:bodyPr/>
        <a:lstStyle/>
        <a:p>
          <a:endParaRPr lang="es-ES"/>
        </a:p>
      </dgm:t>
    </dgm:pt>
    <dgm:pt modelId="{A4A1836B-843F-4854-9C79-6A3120C930A0}" type="pres">
      <dgm:prSet presAssocID="{C5BAE97A-F21E-4A26-8166-2AEDFB9B2446}" presName="spacing" presStyleCnt="0"/>
      <dgm:spPr/>
    </dgm:pt>
    <dgm:pt modelId="{9071B579-DF72-4E5A-8238-AD1301B6DDC4}" type="pres">
      <dgm:prSet presAssocID="{0F4864C5-6E22-4EDC-A560-6629E55D88F3}" presName="composite" presStyleCnt="0"/>
      <dgm:spPr/>
    </dgm:pt>
    <dgm:pt modelId="{9FC01508-BEB1-42D8-A8FB-CE662D41323B}" type="pres">
      <dgm:prSet presAssocID="{0F4864C5-6E22-4EDC-A560-6629E55D88F3}" presName="imgShp" presStyleLbl="fgImgPlace1" presStyleIdx="3" presStyleCnt="4" custLinFactNeighborX="-88942" custLinFactNeighborY="-714"/>
      <dgm:spPr>
        <a:blipFill rotWithShape="0">
          <a:blip xmlns:r="http://schemas.openxmlformats.org/officeDocument/2006/relationships" r:embed="rId4"/>
          <a:stretch>
            <a:fillRect/>
          </a:stretch>
        </a:blipFill>
      </dgm:spPr>
    </dgm:pt>
    <dgm:pt modelId="{4E99B279-0632-4D40-A3EA-0E0723E29E6C}" type="pres">
      <dgm:prSet presAssocID="{0F4864C5-6E22-4EDC-A560-6629E55D88F3}" presName="txShp" presStyleLbl="node1" presStyleIdx="3" presStyleCnt="4" custScaleX="138029">
        <dgm:presLayoutVars>
          <dgm:bulletEnabled val="1"/>
        </dgm:presLayoutVars>
      </dgm:prSet>
      <dgm:spPr/>
      <dgm:t>
        <a:bodyPr/>
        <a:lstStyle/>
        <a:p>
          <a:endParaRPr lang="es-ES"/>
        </a:p>
      </dgm:t>
    </dgm:pt>
  </dgm:ptLst>
  <dgm:cxnLst>
    <dgm:cxn modelId="{F30D9D91-51E4-46BF-BE23-7DF0DF85E07D}" type="presOf" srcId="{A42FEE7C-56FA-4BA7-9A77-D1BC120DBF84}" destId="{A941FF55-3C96-4330-B42B-E7B63B550CAB}" srcOrd="0" destOrd="0" presId="urn:microsoft.com/office/officeart/2005/8/layout/vList3#2"/>
    <dgm:cxn modelId="{DFA59F75-5055-44E6-B7DD-CAB38899A7C3}" srcId="{A5E7FC00-98A6-4488-950F-A4EF5E5647AB}" destId="{A42FEE7C-56FA-4BA7-9A77-D1BC120DBF84}" srcOrd="0" destOrd="0" parTransId="{48F271A3-4C37-4083-9FC0-CE920F175980}" sibTransId="{82BBCD95-E0E0-4E31-A3EF-A4AC27389EA6}"/>
    <dgm:cxn modelId="{44CE432D-69FD-4D79-8C62-709B34A91FEE}" type="presOf" srcId="{F625D18C-316E-4C52-B4BA-9D5E99146745}" destId="{0B47A547-525D-45E4-9D22-01A20C1BDF8C}" srcOrd="0" destOrd="0" presId="urn:microsoft.com/office/officeart/2005/8/layout/vList3#2"/>
    <dgm:cxn modelId="{D2113C7B-7577-46E2-B76B-63A438C450EA}" type="presOf" srcId="{8B96FA4E-012C-4B0A-9F18-0576B3170DF8}" destId="{AF05E023-1B18-4E5B-A255-BE3C224F6C4E}" srcOrd="0" destOrd="0" presId="urn:microsoft.com/office/officeart/2005/8/layout/vList3#2"/>
    <dgm:cxn modelId="{28EB95DC-285F-4B7D-B1AB-105161B3F9D7}" srcId="{A5E7FC00-98A6-4488-950F-A4EF5E5647AB}" destId="{0F4864C5-6E22-4EDC-A560-6629E55D88F3}" srcOrd="3" destOrd="0" parTransId="{47E25C5A-A2E3-4E51-B4EA-6B31C80E19A9}" sibTransId="{8BC18562-FAA0-4538-AB0F-C2BCF3FE5589}"/>
    <dgm:cxn modelId="{D4B40675-DE8E-43EA-94E5-86394D472711}" type="presOf" srcId="{A5E7FC00-98A6-4488-950F-A4EF5E5647AB}" destId="{C291DCF2-0468-4EA8-BBBB-4C93CB3DEAE9}" srcOrd="0" destOrd="0" presId="urn:microsoft.com/office/officeart/2005/8/layout/vList3#2"/>
    <dgm:cxn modelId="{152C06D1-178C-4FB8-B3BD-A4B314D897A3}" srcId="{A5E7FC00-98A6-4488-950F-A4EF5E5647AB}" destId="{F625D18C-316E-4C52-B4BA-9D5E99146745}" srcOrd="2" destOrd="0" parTransId="{40A2CA40-3AA4-486C-9C96-92F6C201BBCA}" sibTransId="{C5BAE97A-F21E-4A26-8166-2AEDFB9B2446}"/>
    <dgm:cxn modelId="{9845CA01-E55F-40AC-9013-AA661C492A12}" srcId="{A5E7FC00-98A6-4488-950F-A4EF5E5647AB}" destId="{8B96FA4E-012C-4B0A-9F18-0576B3170DF8}" srcOrd="1" destOrd="0" parTransId="{49E0417A-CA17-4099-BD88-33F39905FD36}" sibTransId="{60F89051-30CD-4344-A00A-48729E4416E2}"/>
    <dgm:cxn modelId="{55793B2F-F270-46DF-BB81-6D0331942B67}" type="presOf" srcId="{0F4864C5-6E22-4EDC-A560-6629E55D88F3}" destId="{4E99B279-0632-4D40-A3EA-0E0723E29E6C}" srcOrd="0" destOrd="0" presId="urn:microsoft.com/office/officeart/2005/8/layout/vList3#2"/>
    <dgm:cxn modelId="{7710B5A3-1D16-4980-B084-428E17220F69}" type="presParOf" srcId="{C291DCF2-0468-4EA8-BBBB-4C93CB3DEAE9}" destId="{FAE1F62B-4395-4B10-990A-76757314C156}" srcOrd="0" destOrd="0" presId="urn:microsoft.com/office/officeart/2005/8/layout/vList3#2"/>
    <dgm:cxn modelId="{A7A1CC02-5079-4B9D-A734-B4A454BE889E}" type="presParOf" srcId="{FAE1F62B-4395-4B10-990A-76757314C156}" destId="{B337ACEF-BAAC-4947-B427-5D2A6DCC3404}" srcOrd="0" destOrd="0" presId="urn:microsoft.com/office/officeart/2005/8/layout/vList3#2"/>
    <dgm:cxn modelId="{B2C992EC-7182-425F-A97C-D1C46FB0ECD9}" type="presParOf" srcId="{FAE1F62B-4395-4B10-990A-76757314C156}" destId="{A941FF55-3C96-4330-B42B-E7B63B550CAB}" srcOrd="1" destOrd="0" presId="urn:microsoft.com/office/officeart/2005/8/layout/vList3#2"/>
    <dgm:cxn modelId="{AAE63C19-6D7B-4F87-8399-3A901EE6084C}" type="presParOf" srcId="{C291DCF2-0468-4EA8-BBBB-4C93CB3DEAE9}" destId="{15245E16-B6EC-4CB0-8E1D-982B84AE2457}" srcOrd="1" destOrd="0" presId="urn:microsoft.com/office/officeart/2005/8/layout/vList3#2"/>
    <dgm:cxn modelId="{B261FA9F-4DD9-4FC6-A8CB-BBE181D73176}" type="presParOf" srcId="{C291DCF2-0468-4EA8-BBBB-4C93CB3DEAE9}" destId="{59E22CD5-9C65-4800-B5BE-E71E707C3475}" srcOrd="2" destOrd="0" presId="urn:microsoft.com/office/officeart/2005/8/layout/vList3#2"/>
    <dgm:cxn modelId="{D6D63C14-BF6C-45AA-93A5-2968484A47AD}" type="presParOf" srcId="{59E22CD5-9C65-4800-B5BE-E71E707C3475}" destId="{44113468-477C-425A-B97E-24638848B18A}" srcOrd="0" destOrd="0" presId="urn:microsoft.com/office/officeart/2005/8/layout/vList3#2"/>
    <dgm:cxn modelId="{712E77BA-BBF0-4460-9D92-53398FF45D91}" type="presParOf" srcId="{59E22CD5-9C65-4800-B5BE-E71E707C3475}" destId="{AF05E023-1B18-4E5B-A255-BE3C224F6C4E}" srcOrd="1" destOrd="0" presId="urn:microsoft.com/office/officeart/2005/8/layout/vList3#2"/>
    <dgm:cxn modelId="{94C8AD90-F97A-44D1-8C96-4E5CE3189BB7}" type="presParOf" srcId="{C291DCF2-0468-4EA8-BBBB-4C93CB3DEAE9}" destId="{0D29B480-9C57-42A5-A5B1-8617BD826232}" srcOrd="3" destOrd="0" presId="urn:microsoft.com/office/officeart/2005/8/layout/vList3#2"/>
    <dgm:cxn modelId="{09AE751D-73A0-4789-B187-CDADA1414A74}" type="presParOf" srcId="{C291DCF2-0468-4EA8-BBBB-4C93CB3DEAE9}" destId="{7D09499C-F174-4DC4-B641-80501F6F9055}" srcOrd="4" destOrd="0" presId="urn:microsoft.com/office/officeart/2005/8/layout/vList3#2"/>
    <dgm:cxn modelId="{EC77DF1D-89B9-48B4-BBE5-9CD1411977F0}" type="presParOf" srcId="{7D09499C-F174-4DC4-B641-80501F6F9055}" destId="{E1847A1B-9BD9-487C-8181-A229874FE461}" srcOrd="0" destOrd="0" presId="urn:microsoft.com/office/officeart/2005/8/layout/vList3#2"/>
    <dgm:cxn modelId="{180DDD2B-AD0C-47EA-8AFA-DBF53D076A53}" type="presParOf" srcId="{7D09499C-F174-4DC4-B641-80501F6F9055}" destId="{0B47A547-525D-45E4-9D22-01A20C1BDF8C}" srcOrd="1" destOrd="0" presId="urn:microsoft.com/office/officeart/2005/8/layout/vList3#2"/>
    <dgm:cxn modelId="{BE3C5CDA-BF5B-4490-AA37-FFC8823BA3F6}" type="presParOf" srcId="{C291DCF2-0468-4EA8-BBBB-4C93CB3DEAE9}" destId="{A4A1836B-843F-4854-9C79-6A3120C930A0}" srcOrd="5" destOrd="0" presId="urn:microsoft.com/office/officeart/2005/8/layout/vList3#2"/>
    <dgm:cxn modelId="{74E8F561-4C05-48A3-BB62-0FB17D58EFCB}" type="presParOf" srcId="{C291DCF2-0468-4EA8-BBBB-4C93CB3DEAE9}" destId="{9071B579-DF72-4E5A-8238-AD1301B6DDC4}" srcOrd="6" destOrd="0" presId="urn:microsoft.com/office/officeart/2005/8/layout/vList3#2"/>
    <dgm:cxn modelId="{39BB57D5-E8A1-4853-A2A7-B4AAC9728E40}" type="presParOf" srcId="{9071B579-DF72-4E5A-8238-AD1301B6DDC4}" destId="{9FC01508-BEB1-42D8-A8FB-CE662D41323B}" srcOrd="0" destOrd="0" presId="urn:microsoft.com/office/officeart/2005/8/layout/vList3#2"/>
    <dgm:cxn modelId="{65A37153-A6D7-44E6-B58F-10632826A7FA}" type="presParOf" srcId="{9071B579-DF72-4E5A-8238-AD1301B6DDC4}" destId="{4E99B279-0632-4D40-A3EA-0E0723E29E6C}"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535E5C-9BDA-4CD1-9F8F-0D0157B727D6}" type="doc">
      <dgm:prSet loTypeId="urn:microsoft.com/office/officeart/2005/8/layout/vList4#2" loCatId="list" qsTypeId="urn:microsoft.com/office/officeart/2005/8/quickstyle/simple3" qsCatId="simple" csTypeId="urn:microsoft.com/office/officeart/2005/8/colors/colorful5" csCatId="colorful" phldr="1"/>
      <dgm:spPr/>
      <dgm:t>
        <a:bodyPr/>
        <a:lstStyle/>
        <a:p>
          <a:endParaRPr lang="es-ES"/>
        </a:p>
      </dgm:t>
    </dgm:pt>
    <dgm:pt modelId="{79D9AB1A-82EF-4AE6-85A0-E910CA91BD06}">
      <dgm:prSet/>
      <dgm:spPr/>
      <dgm:t>
        <a:bodyPr/>
        <a:lstStyle/>
        <a:p>
          <a:pPr rtl="0"/>
          <a:r>
            <a:rPr lang="es-ES" b="1" dirty="0" smtClean="0"/>
            <a:t>Los impíos son resucitados (Ap. 20:5)</a:t>
          </a:r>
          <a:endParaRPr lang="es-ES" b="1" dirty="0"/>
        </a:p>
      </dgm:t>
    </dgm:pt>
    <dgm:pt modelId="{6516D1AF-3F97-4772-A741-033236D45B6F}" type="parTrans" cxnId="{32E20842-C30A-43E2-996A-790ED107EE52}">
      <dgm:prSet/>
      <dgm:spPr/>
      <dgm:t>
        <a:bodyPr/>
        <a:lstStyle/>
        <a:p>
          <a:endParaRPr lang="es-ES" b="1"/>
        </a:p>
      </dgm:t>
    </dgm:pt>
    <dgm:pt modelId="{F926D2FB-34F7-475B-B228-5B9BD22ACCBF}" type="sibTrans" cxnId="{32E20842-C30A-43E2-996A-790ED107EE52}">
      <dgm:prSet/>
      <dgm:spPr/>
      <dgm:t>
        <a:bodyPr/>
        <a:lstStyle/>
        <a:p>
          <a:endParaRPr lang="es-ES" b="1"/>
        </a:p>
      </dgm:t>
    </dgm:pt>
    <dgm:pt modelId="{9C3249C4-1732-4D51-9E29-7D2301F241F4}">
      <dgm:prSet/>
      <dgm:spPr/>
      <dgm:t>
        <a:bodyPr/>
        <a:lstStyle/>
        <a:p>
          <a:pPr rtl="0"/>
          <a:r>
            <a:rPr lang="es-ES" b="1" dirty="0" smtClean="0"/>
            <a:t>Satanás los engaña para atacar el campamento de los santos, la Nueva Jerusalén, que está descendiendo del Cielo (Ap. 20:7-9)</a:t>
          </a:r>
          <a:endParaRPr lang="es-ES" b="1" dirty="0"/>
        </a:p>
      </dgm:t>
    </dgm:pt>
    <dgm:pt modelId="{FF1EAA19-606F-46DA-A8C6-572C05A4FB17}" type="parTrans" cxnId="{4E2B71D5-5F60-4514-9D78-4D9A3380CC56}">
      <dgm:prSet/>
      <dgm:spPr/>
      <dgm:t>
        <a:bodyPr/>
        <a:lstStyle/>
        <a:p>
          <a:endParaRPr lang="es-ES" b="1"/>
        </a:p>
      </dgm:t>
    </dgm:pt>
    <dgm:pt modelId="{1B83A9DA-F178-4A6A-B4F0-3E3C8F8E3C30}" type="sibTrans" cxnId="{4E2B71D5-5F60-4514-9D78-4D9A3380CC56}">
      <dgm:prSet/>
      <dgm:spPr/>
      <dgm:t>
        <a:bodyPr/>
        <a:lstStyle/>
        <a:p>
          <a:endParaRPr lang="es-ES" b="1"/>
        </a:p>
      </dgm:t>
    </dgm:pt>
    <dgm:pt modelId="{0E023009-A4D0-4FAE-8ACE-113DA92DF170}">
      <dgm:prSet/>
      <dgm:spPr/>
      <dgm:t>
        <a:bodyPr/>
        <a:lstStyle/>
        <a:p>
          <a:pPr rtl="0"/>
          <a:r>
            <a:rPr lang="es-ES" b="1" dirty="0" smtClean="0"/>
            <a:t>Son juzgados ante Dios, para que conozcan la razón por la cual son condenados (Ap. 20:11-15)</a:t>
          </a:r>
          <a:endParaRPr lang="es-ES" b="1" dirty="0"/>
        </a:p>
      </dgm:t>
    </dgm:pt>
    <dgm:pt modelId="{5A197601-83BD-4832-AA30-629E1E83D8C1}" type="parTrans" cxnId="{B226E06E-05E1-41E0-83D6-35A9E89D3A92}">
      <dgm:prSet/>
      <dgm:spPr/>
      <dgm:t>
        <a:bodyPr/>
        <a:lstStyle/>
        <a:p>
          <a:endParaRPr lang="es-ES" b="1"/>
        </a:p>
      </dgm:t>
    </dgm:pt>
    <dgm:pt modelId="{711DB854-44A8-4018-B4DE-5D6738213676}" type="sibTrans" cxnId="{B226E06E-05E1-41E0-83D6-35A9E89D3A92}">
      <dgm:prSet/>
      <dgm:spPr/>
      <dgm:t>
        <a:bodyPr/>
        <a:lstStyle/>
        <a:p>
          <a:endParaRPr lang="es-ES" b="1"/>
        </a:p>
      </dgm:t>
    </dgm:pt>
    <dgm:pt modelId="{85AD24BE-B319-40E6-BBA5-00059378C102}">
      <dgm:prSet/>
      <dgm:spPr/>
      <dgm:t>
        <a:bodyPr/>
        <a:lstStyle/>
        <a:p>
          <a:pPr rtl="0"/>
          <a:r>
            <a:rPr lang="es-ES" b="1" dirty="0" smtClean="0"/>
            <a:t>Todos reconocen su culpabilidad, y “toda rodilla” se doblará delante de Dios (</a:t>
          </a:r>
          <a:r>
            <a:rPr lang="es-ES" b="1" dirty="0" err="1" smtClean="0"/>
            <a:t>Is.</a:t>
          </a:r>
          <a:r>
            <a:rPr lang="es-ES" b="1" dirty="0" smtClean="0"/>
            <a:t> 45:23; </a:t>
          </a:r>
          <a:r>
            <a:rPr lang="es-ES" b="1" dirty="0" err="1" smtClean="0"/>
            <a:t>Flp.</a:t>
          </a:r>
          <a:r>
            <a:rPr lang="es-ES" b="1" dirty="0" smtClean="0"/>
            <a:t> 2:10)</a:t>
          </a:r>
          <a:endParaRPr lang="es-ES" b="1" dirty="0"/>
        </a:p>
      </dgm:t>
    </dgm:pt>
    <dgm:pt modelId="{E85594D6-3E52-4B1F-964E-680A5EC3FC0A}" type="parTrans" cxnId="{A0DE59F9-D378-459D-89FE-77C4B71BC23E}">
      <dgm:prSet/>
      <dgm:spPr/>
      <dgm:t>
        <a:bodyPr/>
        <a:lstStyle/>
        <a:p>
          <a:endParaRPr lang="es-ES" b="1"/>
        </a:p>
      </dgm:t>
    </dgm:pt>
    <dgm:pt modelId="{0127CE5E-09B4-48EF-9781-77D1D8E6AB0C}" type="sibTrans" cxnId="{A0DE59F9-D378-459D-89FE-77C4B71BC23E}">
      <dgm:prSet/>
      <dgm:spPr/>
      <dgm:t>
        <a:bodyPr/>
        <a:lstStyle/>
        <a:p>
          <a:endParaRPr lang="es-ES" b="1"/>
        </a:p>
      </dgm:t>
    </dgm:pt>
    <dgm:pt modelId="{3ABAE75D-977B-449A-890B-90E6AF39F179}">
      <dgm:prSet/>
      <dgm:spPr/>
      <dgm:t>
        <a:bodyPr/>
        <a:lstStyle/>
        <a:p>
          <a:pPr rtl="0"/>
          <a:r>
            <a:rPr lang="es-ES" b="1" dirty="0" smtClean="0"/>
            <a:t>Todos los impíos, incluidos Satanás y sus ángeles, serán destruidos por fuego (Ap. 20:9-10, 14-15)</a:t>
          </a:r>
          <a:endParaRPr lang="es-ES" b="1" dirty="0"/>
        </a:p>
      </dgm:t>
    </dgm:pt>
    <dgm:pt modelId="{FA35C838-9E8F-44C4-8814-4D04F2738AC6}" type="parTrans" cxnId="{47119EC7-7D96-4369-A125-44146F9B8B35}">
      <dgm:prSet/>
      <dgm:spPr/>
      <dgm:t>
        <a:bodyPr/>
        <a:lstStyle/>
        <a:p>
          <a:endParaRPr lang="es-ES" b="1"/>
        </a:p>
      </dgm:t>
    </dgm:pt>
    <dgm:pt modelId="{21BB1163-9FC8-49C0-9F2F-92299ACBC4FC}" type="sibTrans" cxnId="{47119EC7-7D96-4369-A125-44146F9B8B35}">
      <dgm:prSet/>
      <dgm:spPr/>
      <dgm:t>
        <a:bodyPr/>
        <a:lstStyle/>
        <a:p>
          <a:endParaRPr lang="es-ES" b="1"/>
        </a:p>
      </dgm:t>
    </dgm:pt>
    <dgm:pt modelId="{136ED70D-8251-49F6-8F1C-C2B996A87D99}">
      <dgm:prSet/>
      <dgm:spPr/>
      <dgm:t>
        <a:bodyPr/>
        <a:lstStyle/>
        <a:p>
          <a:pPr rtl="0"/>
          <a:r>
            <a:rPr lang="es-ES" b="1" dirty="0" smtClean="0"/>
            <a:t>Este fuego transformará la Tierra (</a:t>
          </a:r>
          <a:r>
            <a:rPr lang="es-ES" b="1" dirty="0" err="1" smtClean="0"/>
            <a:t>2P</a:t>
          </a:r>
          <a:r>
            <a:rPr lang="es-ES" b="1" dirty="0" smtClean="0"/>
            <a:t>. 3:7)</a:t>
          </a:r>
          <a:endParaRPr lang="es-ES" b="1" dirty="0"/>
        </a:p>
      </dgm:t>
    </dgm:pt>
    <dgm:pt modelId="{E006A6BC-598C-42FD-AC8D-39A4FE8CEBFC}" type="parTrans" cxnId="{669E513E-FB57-4BC9-89C6-0CEECC44BDFA}">
      <dgm:prSet/>
      <dgm:spPr/>
      <dgm:t>
        <a:bodyPr/>
        <a:lstStyle/>
        <a:p>
          <a:endParaRPr lang="es-ES" b="1"/>
        </a:p>
      </dgm:t>
    </dgm:pt>
    <dgm:pt modelId="{ED5F18F7-C519-44C1-A5CE-D43CA60C3156}" type="sibTrans" cxnId="{669E513E-FB57-4BC9-89C6-0CEECC44BDFA}">
      <dgm:prSet/>
      <dgm:spPr/>
      <dgm:t>
        <a:bodyPr/>
        <a:lstStyle/>
        <a:p>
          <a:endParaRPr lang="es-ES" b="1"/>
        </a:p>
      </dgm:t>
    </dgm:pt>
    <dgm:pt modelId="{52EAC0B6-FC2B-407C-8E87-D6C5363F93CF}" type="pres">
      <dgm:prSet presAssocID="{90535E5C-9BDA-4CD1-9F8F-0D0157B727D6}" presName="linear" presStyleCnt="0">
        <dgm:presLayoutVars>
          <dgm:dir/>
          <dgm:resizeHandles val="exact"/>
        </dgm:presLayoutVars>
      </dgm:prSet>
      <dgm:spPr/>
      <dgm:t>
        <a:bodyPr/>
        <a:lstStyle/>
        <a:p>
          <a:endParaRPr lang="es-ES"/>
        </a:p>
      </dgm:t>
    </dgm:pt>
    <dgm:pt modelId="{2BF97599-5A64-4386-8457-C9D919C2AA68}" type="pres">
      <dgm:prSet presAssocID="{79D9AB1A-82EF-4AE6-85A0-E910CA91BD06}" presName="comp" presStyleCnt="0"/>
      <dgm:spPr/>
    </dgm:pt>
    <dgm:pt modelId="{467A0694-AC1B-4DEA-A742-4EABF6C22DCF}" type="pres">
      <dgm:prSet presAssocID="{79D9AB1A-82EF-4AE6-85A0-E910CA91BD06}" presName="box" presStyleLbl="node1" presStyleIdx="0" presStyleCnt="6"/>
      <dgm:spPr/>
      <dgm:t>
        <a:bodyPr/>
        <a:lstStyle/>
        <a:p>
          <a:endParaRPr lang="es-ES"/>
        </a:p>
      </dgm:t>
    </dgm:pt>
    <dgm:pt modelId="{3BD0A210-A2C7-4B90-B0A4-C1BF0D6D6B4E}" type="pres">
      <dgm:prSet presAssocID="{79D9AB1A-82EF-4AE6-85A0-E910CA91BD06}" presName="img" presStyleLbl="fgImgPlace1" presStyleIdx="0" presStyleCnt="6" custScaleX="81727" custScaleY="119067" custLinFactNeighborX="-5209"/>
      <dgm:spPr>
        <a:blipFill rotWithShape="0">
          <a:blip xmlns:r="http://schemas.openxmlformats.org/officeDocument/2006/relationships" r:embed="rId1"/>
          <a:stretch>
            <a:fillRect/>
          </a:stretch>
        </a:blipFill>
      </dgm:spPr>
    </dgm:pt>
    <dgm:pt modelId="{69C291AC-144B-4DB5-A984-49DAEBF1A343}" type="pres">
      <dgm:prSet presAssocID="{79D9AB1A-82EF-4AE6-85A0-E910CA91BD06}" presName="text" presStyleLbl="node1" presStyleIdx="0" presStyleCnt="6">
        <dgm:presLayoutVars>
          <dgm:bulletEnabled val="1"/>
        </dgm:presLayoutVars>
      </dgm:prSet>
      <dgm:spPr/>
      <dgm:t>
        <a:bodyPr/>
        <a:lstStyle/>
        <a:p>
          <a:endParaRPr lang="es-ES"/>
        </a:p>
      </dgm:t>
    </dgm:pt>
    <dgm:pt modelId="{5BA5961C-3EBA-424E-BF28-CF4C849E6C12}" type="pres">
      <dgm:prSet presAssocID="{F926D2FB-34F7-475B-B228-5B9BD22ACCBF}" presName="spacer" presStyleCnt="0"/>
      <dgm:spPr/>
    </dgm:pt>
    <dgm:pt modelId="{863E25F4-9C1F-469E-B0B4-3DC982B4FC6E}" type="pres">
      <dgm:prSet presAssocID="{9C3249C4-1732-4D51-9E29-7D2301F241F4}" presName="comp" presStyleCnt="0"/>
      <dgm:spPr/>
    </dgm:pt>
    <dgm:pt modelId="{0E4768B0-408E-4A93-BF7B-0D63D9DF553E}" type="pres">
      <dgm:prSet presAssocID="{9C3249C4-1732-4D51-9E29-7D2301F241F4}" presName="box" presStyleLbl="node1" presStyleIdx="1" presStyleCnt="6"/>
      <dgm:spPr/>
      <dgm:t>
        <a:bodyPr/>
        <a:lstStyle/>
        <a:p>
          <a:endParaRPr lang="es-ES"/>
        </a:p>
      </dgm:t>
    </dgm:pt>
    <dgm:pt modelId="{017F0BB1-05D9-4A56-922D-C37CAFE1BCB3}" type="pres">
      <dgm:prSet presAssocID="{9C3249C4-1732-4D51-9E29-7D2301F241F4}" presName="img" presStyleLbl="fgImgPlace1" presStyleIdx="1" presStyleCnt="6" custScaleX="81727" custScaleY="119067" custLinFactNeighborX="-5209"/>
      <dgm:spPr>
        <a:blipFill rotWithShape="0">
          <a:blip xmlns:r="http://schemas.openxmlformats.org/officeDocument/2006/relationships" r:embed="rId2"/>
          <a:stretch>
            <a:fillRect/>
          </a:stretch>
        </a:blipFill>
      </dgm:spPr>
    </dgm:pt>
    <dgm:pt modelId="{931DF04A-EFE8-4728-A409-CC421E78CF01}" type="pres">
      <dgm:prSet presAssocID="{9C3249C4-1732-4D51-9E29-7D2301F241F4}" presName="text" presStyleLbl="node1" presStyleIdx="1" presStyleCnt="6">
        <dgm:presLayoutVars>
          <dgm:bulletEnabled val="1"/>
        </dgm:presLayoutVars>
      </dgm:prSet>
      <dgm:spPr/>
      <dgm:t>
        <a:bodyPr/>
        <a:lstStyle/>
        <a:p>
          <a:endParaRPr lang="es-ES"/>
        </a:p>
      </dgm:t>
    </dgm:pt>
    <dgm:pt modelId="{EBDDADC1-620D-44B7-ACBF-85588A402C88}" type="pres">
      <dgm:prSet presAssocID="{1B83A9DA-F178-4A6A-B4F0-3E3C8F8E3C30}" presName="spacer" presStyleCnt="0"/>
      <dgm:spPr/>
    </dgm:pt>
    <dgm:pt modelId="{821F93D4-2831-492A-A917-EA52C67EA874}" type="pres">
      <dgm:prSet presAssocID="{0E023009-A4D0-4FAE-8ACE-113DA92DF170}" presName="comp" presStyleCnt="0"/>
      <dgm:spPr/>
    </dgm:pt>
    <dgm:pt modelId="{6113287A-6784-43CC-8722-E5D8F318224E}" type="pres">
      <dgm:prSet presAssocID="{0E023009-A4D0-4FAE-8ACE-113DA92DF170}" presName="box" presStyleLbl="node1" presStyleIdx="2" presStyleCnt="6"/>
      <dgm:spPr/>
      <dgm:t>
        <a:bodyPr/>
        <a:lstStyle/>
        <a:p>
          <a:endParaRPr lang="es-ES"/>
        </a:p>
      </dgm:t>
    </dgm:pt>
    <dgm:pt modelId="{A5E3687B-CED1-4FA7-B8E0-23587DB108CA}" type="pres">
      <dgm:prSet presAssocID="{0E023009-A4D0-4FAE-8ACE-113DA92DF170}" presName="img" presStyleLbl="fgImgPlace1" presStyleIdx="2" presStyleCnt="6" custScaleX="81727" custScaleY="119067" custLinFactNeighborX="-5209"/>
      <dgm:spPr>
        <a:blipFill rotWithShape="0">
          <a:blip xmlns:r="http://schemas.openxmlformats.org/officeDocument/2006/relationships" r:embed="rId3">
            <a:duotone>
              <a:schemeClr val="accent2">
                <a:shade val="45000"/>
                <a:satMod val="135000"/>
              </a:schemeClr>
              <a:prstClr val="white"/>
            </a:duotone>
          </a:blip>
          <a:stretch>
            <a:fillRect/>
          </a:stretch>
        </a:blipFill>
      </dgm:spPr>
    </dgm:pt>
    <dgm:pt modelId="{0012B991-AF4D-4C81-9FCB-5D45CB056D8C}" type="pres">
      <dgm:prSet presAssocID="{0E023009-A4D0-4FAE-8ACE-113DA92DF170}" presName="text" presStyleLbl="node1" presStyleIdx="2" presStyleCnt="6">
        <dgm:presLayoutVars>
          <dgm:bulletEnabled val="1"/>
        </dgm:presLayoutVars>
      </dgm:prSet>
      <dgm:spPr/>
      <dgm:t>
        <a:bodyPr/>
        <a:lstStyle/>
        <a:p>
          <a:endParaRPr lang="es-ES"/>
        </a:p>
      </dgm:t>
    </dgm:pt>
    <dgm:pt modelId="{58FD0F78-A8C9-4E37-9C78-94E59BC3404D}" type="pres">
      <dgm:prSet presAssocID="{711DB854-44A8-4018-B4DE-5D6738213676}" presName="spacer" presStyleCnt="0"/>
      <dgm:spPr/>
    </dgm:pt>
    <dgm:pt modelId="{82CC6B0B-6E95-480E-A90B-4A0D53B8D543}" type="pres">
      <dgm:prSet presAssocID="{85AD24BE-B319-40E6-BBA5-00059378C102}" presName="comp" presStyleCnt="0"/>
      <dgm:spPr/>
    </dgm:pt>
    <dgm:pt modelId="{4FA37ACB-B48F-47AE-B98E-70AF9FC67940}" type="pres">
      <dgm:prSet presAssocID="{85AD24BE-B319-40E6-BBA5-00059378C102}" presName="box" presStyleLbl="node1" presStyleIdx="3" presStyleCnt="6"/>
      <dgm:spPr/>
      <dgm:t>
        <a:bodyPr/>
        <a:lstStyle/>
        <a:p>
          <a:endParaRPr lang="es-ES"/>
        </a:p>
      </dgm:t>
    </dgm:pt>
    <dgm:pt modelId="{605F089A-D2AB-458C-8D2F-3725D4276E8E}" type="pres">
      <dgm:prSet presAssocID="{85AD24BE-B319-40E6-BBA5-00059378C102}" presName="img" presStyleLbl="fgImgPlace1" presStyleIdx="3" presStyleCnt="6" custScaleX="81727" custScaleY="119067" custLinFactNeighborX="-5209"/>
      <dgm:spPr>
        <a:blipFill rotWithShape="0">
          <a:blip xmlns:r="http://schemas.openxmlformats.org/officeDocument/2006/relationships" r:embed="rId4"/>
          <a:stretch>
            <a:fillRect/>
          </a:stretch>
        </a:blipFill>
      </dgm:spPr>
    </dgm:pt>
    <dgm:pt modelId="{1F946DDD-376A-4A4E-8D96-E2D655D44F1D}" type="pres">
      <dgm:prSet presAssocID="{85AD24BE-B319-40E6-BBA5-00059378C102}" presName="text" presStyleLbl="node1" presStyleIdx="3" presStyleCnt="6">
        <dgm:presLayoutVars>
          <dgm:bulletEnabled val="1"/>
        </dgm:presLayoutVars>
      </dgm:prSet>
      <dgm:spPr/>
      <dgm:t>
        <a:bodyPr/>
        <a:lstStyle/>
        <a:p>
          <a:endParaRPr lang="es-ES"/>
        </a:p>
      </dgm:t>
    </dgm:pt>
    <dgm:pt modelId="{A3678013-68C2-41C4-9557-142078ECB587}" type="pres">
      <dgm:prSet presAssocID="{0127CE5E-09B4-48EF-9781-77D1D8E6AB0C}" presName="spacer" presStyleCnt="0"/>
      <dgm:spPr/>
    </dgm:pt>
    <dgm:pt modelId="{79E2FAA2-C98F-43FE-B4F4-425DC8DD31C0}" type="pres">
      <dgm:prSet presAssocID="{3ABAE75D-977B-449A-890B-90E6AF39F179}" presName="comp" presStyleCnt="0"/>
      <dgm:spPr/>
    </dgm:pt>
    <dgm:pt modelId="{F4D4B237-F33F-4A56-B557-A3E4656C1BB7}" type="pres">
      <dgm:prSet presAssocID="{3ABAE75D-977B-449A-890B-90E6AF39F179}" presName="box" presStyleLbl="node1" presStyleIdx="4" presStyleCnt="6"/>
      <dgm:spPr/>
      <dgm:t>
        <a:bodyPr/>
        <a:lstStyle/>
        <a:p>
          <a:endParaRPr lang="es-ES"/>
        </a:p>
      </dgm:t>
    </dgm:pt>
    <dgm:pt modelId="{824A7461-691B-4119-9F22-B8FD21EA6EA1}" type="pres">
      <dgm:prSet presAssocID="{3ABAE75D-977B-449A-890B-90E6AF39F179}" presName="img" presStyleLbl="fgImgPlace1" presStyleIdx="4" presStyleCnt="6" custScaleX="81727" custScaleY="119067" custLinFactNeighborX="-5209"/>
      <dgm:spPr>
        <a:blipFill rotWithShape="0">
          <a:blip xmlns:r="http://schemas.openxmlformats.org/officeDocument/2006/relationships" r:embed="rId5"/>
          <a:stretch>
            <a:fillRect/>
          </a:stretch>
        </a:blipFill>
      </dgm:spPr>
    </dgm:pt>
    <dgm:pt modelId="{76BDDC9E-B17C-4386-936F-B0C3F888284F}" type="pres">
      <dgm:prSet presAssocID="{3ABAE75D-977B-449A-890B-90E6AF39F179}" presName="text" presStyleLbl="node1" presStyleIdx="4" presStyleCnt="6">
        <dgm:presLayoutVars>
          <dgm:bulletEnabled val="1"/>
        </dgm:presLayoutVars>
      </dgm:prSet>
      <dgm:spPr/>
      <dgm:t>
        <a:bodyPr/>
        <a:lstStyle/>
        <a:p>
          <a:endParaRPr lang="es-ES"/>
        </a:p>
      </dgm:t>
    </dgm:pt>
    <dgm:pt modelId="{49A578E9-7B72-4A30-9F81-C369DA666C4D}" type="pres">
      <dgm:prSet presAssocID="{21BB1163-9FC8-49C0-9F2F-92299ACBC4FC}" presName="spacer" presStyleCnt="0"/>
      <dgm:spPr/>
    </dgm:pt>
    <dgm:pt modelId="{24AE0D67-A9BD-42B3-A2B1-9C80DEBF3CB3}" type="pres">
      <dgm:prSet presAssocID="{136ED70D-8251-49F6-8F1C-C2B996A87D99}" presName="comp" presStyleCnt="0"/>
      <dgm:spPr/>
    </dgm:pt>
    <dgm:pt modelId="{C9AC1B65-6134-454F-8982-615AFCDFE5C5}" type="pres">
      <dgm:prSet presAssocID="{136ED70D-8251-49F6-8F1C-C2B996A87D99}" presName="box" presStyleLbl="node1" presStyleIdx="5" presStyleCnt="6"/>
      <dgm:spPr/>
      <dgm:t>
        <a:bodyPr/>
        <a:lstStyle/>
        <a:p>
          <a:endParaRPr lang="es-ES"/>
        </a:p>
      </dgm:t>
    </dgm:pt>
    <dgm:pt modelId="{FF428665-7391-40AF-A4E7-6A1740B00549}" type="pres">
      <dgm:prSet presAssocID="{136ED70D-8251-49F6-8F1C-C2B996A87D99}" presName="img" presStyleLbl="fgImgPlace1" presStyleIdx="5" presStyleCnt="6" custScaleX="81727" custScaleY="119067" custLinFactNeighborX="-5209"/>
      <dgm:spPr>
        <a:blipFill rotWithShape="0">
          <a:blip xmlns:r="http://schemas.openxmlformats.org/officeDocument/2006/relationships" r:embed="rId6"/>
          <a:stretch>
            <a:fillRect/>
          </a:stretch>
        </a:blipFill>
      </dgm:spPr>
    </dgm:pt>
    <dgm:pt modelId="{E406209A-B105-4D90-8624-A9046B5EEC0D}" type="pres">
      <dgm:prSet presAssocID="{136ED70D-8251-49F6-8F1C-C2B996A87D99}" presName="text" presStyleLbl="node1" presStyleIdx="5" presStyleCnt="6">
        <dgm:presLayoutVars>
          <dgm:bulletEnabled val="1"/>
        </dgm:presLayoutVars>
      </dgm:prSet>
      <dgm:spPr/>
      <dgm:t>
        <a:bodyPr/>
        <a:lstStyle/>
        <a:p>
          <a:endParaRPr lang="es-ES"/>
        </a:p>
      </dgm:t>
    </dgm:pt>
  </dgm:ptLst>
  <dgm:cxnLst>
    <dgm:cxn modelId="{8A5E2F38-ED0D-4391-9E44-E4A82633E328}" type="presOf" srcId="{136ED70D-8251-49F6-8F1C-C2B996A87D99}" destId="{E406209A-B105-4D90-8624-A9046B5EEC0D}" srcOrd="1" destOrd="0" presId="urn:microsoft.com/office/officeart/2005/8/layout/vList4#2"/>
    <dgm:cxn modelId="{709661AF-A1EF-4E24-8747-E95CB7966AC4}" type="presOf" srcId="{85AD24BE-B319-40E6-BBA5-00059378C102}" destId="{1F946DDD-376A-4A4E-8D96-E2D655D44F1D}" srcOrd="1" destOrd="0" presId="urn:microsoft.com/office/officeart/2005/8/layout/vList4#2"/>
    <dgm:cxn modelId="{E690084B-23BA-4C36-8885-07F812C7D0B0}" type="presOf" srcId="{9C3249C4-1732-4D51-9E29-7D2301F241F4}" destId="{0E4768B0-408E-4A93-BF7B-0D63D9DF553E}" srcOrd="0" destOrd="0" presId="urn:microsoft.com/office/officeart/2005/8/layout/vList4#2"/>
    <dgm:cxn modelId="{39C06D85-AFBE-488B-B6CB-0D9CBEE3F09A}" type="presOf" srcId="{9C3249C4-1732-4D51-9E29-7D2301F241F4}" destId="{931DF04A-EFE8-4728-A409-CC421E78CF01}" srcOrd="1" destOrd="0" presId="urn:microsoft.com/office/officeart/2005/8/layout/vList4#2"/>
    <dgm:cxn modelId="{5239C409-A882-4EA1-AD00-516DCEBF18B8}" type="presOf" srcId="{0E023009-A4D0-4FAE-8ACE-113DA92DF170}" destId="{6113287A-6784-43CC-8722-E5D8F318224E}" srcOrd="0" destOrd="0" presId="urn:microsoft.com/office/officeart/2005/8/layout/vList4#2"/>
    <dgm:cxn modelId="{669E513E-FB57-4BC9-89C6-0CEECC44BDFA}" srcId="{90535E5C-9BDA-4CD1-9F8F-0D0157B727D6}" destId="{136ED70D-8251-49F6-8F1C-C2B996A87D99}" srcOrd="5" destOrd="0" parTransId="{E006A6BC-598C-42FD-AC8D-39A4FE8CEBFC}" sibTransId="{ED5F18F7-C519-44C1-A5CE-D43CA60C3156}"/>
    <dgm:cxn modelId="{35E3E876-DF78-41AD-9DFF-1421F47A2E8C}" type="presOf" srcId="{3ABAE75D-977B-449A-890B-90E6AF39F179}" destId="{F4D4B237-F33F-4A56-B557-A3E4656C1BB7}" srcOrd="0" destOrd="0" presId="urn:microsoft.com/office/officeart/2005/8/layout/vList4#2"/>
    <dgm:cxn modelId="{FD3F8D65-8F0D-4F21-B8AA-1C46E3E73E04}" type="presOf" srcId="{85AD24BE-B319-40E6-BBA5-00059378C102}" destId="{4FA37ACB-B48F-47AE-B98E-70AF9FC67940}" srcOrd="0" destOrd="0" presId="urn:microsoft.com/office/officeart/2005/8/layout/vList4#2"/>
    <dgm:cxn modelId="{3743EB6B-F4F2-440C-9E3C-5FCF6DF874A9}" type="presOf" srcId="{79D9AB1A-82EF-4AE6-85A0-E910CA91BD06}" destId="{467A0694-AC1B-4DEA-A742-4EABF6C22DCF}" srcOrd="0" destOrd="0" presId="urn:microsoft.com/office/officeart/2005/8/layout/vList4#2"/>
    <dgm:cxn modelId="{B226E06E-05E1-41E0-83D6-35A9E89D3A92}" srcId="{90535E5C-9BDA-4CD1-9F8F-0D0157B727D6}" destId="{0E023009-A4D0-4FAE-8ACE-113DA92DF170}" srcOrd="2" destOrd="0" parTransId="{5A197601-83BD-4832-AA30-629E1E83D8C1}" sibTransId="{711DB854-44A8-4018-B4DE-5D6738213676}"/>
    <dgm:cxn modelId="{66CFB504-F606-4FCD-B004-A0F288B776BC}" type="presOf" srcId="{79D9AB1A-82EF-4AE6-85A0-E910CA91BD06}" destId="{69C291AC-144B-4DB5-A984-49DAEBF1A343}" srcOrd="1" destOrd="0" presId="urn:microsoft.com/office/officeart/2005/8/layout/vList4#2"/>
    <dgm:cxn modelId="{34C068B6-7C6E-4D3E-80B3-DD78821C59D0}" type="presOf" srcId="{3ABAE75D-977B-449A-890B-90E6AF39F179}" destId="{76BDDC9E-B17C-4386-936F-B0C3F888284F}" srcOrd="1" destOrd="0" presId="urn:microsoft.com/office/officeart/2005/8/layout/vList4#2"/>
    <dgm:cxn modelId="{4E2B71D5-5F60-4514-9D78-4D9A3380CC56}" srcId="{90535E5C-9BDA-4CD1-9F8F-0D0157B727D6}" destId="{9C3249C4-1732-4D51-9E29-7D2301F241F4}" srcOrd="1" destOrd="0" parTransId="{FF1EAA19-606F-46DA-A8C6-572C05A4FB17}" sibTransId="{1B83A9DA-F178-4A6A-B4F0-3E3C8F8E3C30}"/>
    <dgm:cxn modelId="{22CD7BFF-138F-4FD8-9BB2-07BBAF043408}" type="presOf" srcId="{136ED70D-8251-49F6-8F1C-C2B996A87D99}" destId="{C9AC1B65-6134-454F-8982-615AFCDFE5C5}" srcOrd="0" destOrd="0" presId="urn:microsoft.com/office/officeart/2005/8/layout/vList4#2"/>
    <dgm:cxn modelId="{47119EC7-7D96-4369-A125-44146F9B8B35}" srcId="{90535E5C-9BDA-4CD1-9F8F-0D0157B727D6}" destId="{3ABAE75D-977B-449A-890B-90E6AF39F179}" srcOrd="4" destOrd="0" parTransId="{FA35C838-9E8F-44C4-8814-4D04F2738AC6}" sibTransId="{21BB1163-9FC8-49C0-9F2F-92299ACBC4FC}"/>
    <dgm:cxn modelId="{32E20842-C30A-43E2-996A-790ED107EE52}" srcId="{90535E5C-9BDA-4CD1-9F8F-0D0157B727D6}" destId="{79D9AB1A-82EF-4AE6-85A0-E910CA91BD06}" srcOrd="0" destOrd="0" parTransId="{6516D1AF-3F97-4772-A741-033236D45B6F}" sibTransId="{F926D2FB-34F7-475B-B228-5B9BD22ACCBF}"/>
    <dgm:cxn modelId="{A0DE59F9-D378-459D-89FE-77C4B71BC23E}" srcId="{90535E5C-9BDA-4CD1-9F8F-0D0157B727D6}" destId="{85AD24BE-B319-40E6-BBA5-00059378C102}" srcOrd="3" destOrd="0" parTransId="{E85594D6-3E52-4B1F-964E-680A5EC3FC0A}" sibTransId="{0127CE5E-09B4-48EF-9781-77D1D8E6AB0C}"/>
    <dgm:cxn modelId="{89791AE3-A1FD-44B5-A88B-898CC064447B}" type="presOf" srcId="{90535E5C-9BDA-4CD1-9F8F-0D0157B727D6}" destId="{52EAC0B6-FC2B-407C-8E87-D6C5363F93CF}" srcOrd="0" destOrd="0" presId="urn:microsoft.com/office/officeart/2005/8/layout/vList4#2"/>
    <dgm:cxn modelId="{B87AF14F-F8BC-4425-B155-78F11874F1FB}" type="presOf" srcId="{0E023009-A4D0-4FAE-8ACE-113DA92DF170}" destId="{0012B991-AF4D-4C81-9FCB-5D45CB056D8C}" srcOrd="1" destOrd="0" presId="urn:microsoft.com/office/officeart/2005/8/layout/vList4#2"/>
    <dgm:cxn modelId="{5A46D5F7-2B7D-4DA2-9834-B2C785FACABD}" type="presParOf" srcId="{52EAC0B6-FC2B-407C-8E87-D6C5363F93CF}" destId="{2BF97599-5A64-4386-8457-C9D919C2AA68}" srcOrd="0" destOrd="0" presId="urn:microsoft.com/office/officeart/2005/8/layout/vList4#2"/>
    <dgm:cxn modelId="{D8A7DDC1-8ED5-42B9-BA6A-C5ADEA22308C}" type="presParOf" srcId="{2BF97599-5A64-4386-8457-C9D919C2AA68}" destId="{467A0694-AC1B-4DEA-A742-4EABF6C22DCF}" srcOrd="0" destOrd="0" presId="urn:microsoft.com/office/officeart/2005/8/layout/vList4#2"/>
    <dgm:cxn modelId="{A40839B4-F130-4F97-979B-B576E3FD0E92}" type="presParOf" srcId="{2BF97599-5A64-4386-8457-C9D919C2AA68}" destId="{3BD0A210-A2C7-4B90-B0A4-C1BF0D6D6B4E}" srcOrd="1" destOrd="0" presId="urn:microsoft.com/office/officeart/2005/8/layout/vList4#2"/>
    <dgm:cxn modelId="{94DEE9AD-91AE-46A3-8316-08F5F467A31F}" type="presParOf" srcId="{2BF97599-5A64-4386-8457-C9D919C2AA68}" destId="{69C291AC-144B-4DB5-A984-49DAEBF1A343}" srcOrd="2" destOrd="0" presId="urn:microsoft.com/office/officeart/2005/8/layout/vList4#2"/>
    <dgm:cxn modelId="{29F1E451-3EFA-45F3-8BAD-D84713603964}" type="presParOf" srcId="{52EAC0B6-FC2B-407C-8E87-D6C5363F93CF}" destId="{5BA5961C-3EBA-424E-BF28-CF4C849E6C12}" srcOrd="1" destOrd="0" presId="urn:microsoft.com/office/officeart/2005/8/layout/vList4#2"/>
    <dgm:cxn modelId="{74839731-7370-4447-A6FC-A6FB01530FCB}" type="presParOf" srcId="{52EAC0B6-FC2B-407C-8E87-D6C5363F93CF}" destId="{863E25F4-9C1F-469E-B0B4-3DC982B4FC6E}" srcOrd="2" destOrd="0" presId="urn:microsoft.com/office/officeart/2005/8/layout/vList4#2"/>
    <dgm:cxn modelId="{0A049036-A21E-4E0B-A10E-7981215A5DC5}" type="presParOf" srcId="{863E25F4-9C1F-469E-B0B4-3DC982B4FC6E}" destId="{0E4768B0-408E-4A93-BF7B-0D63D9DF553E}" srcOrd="0" destOrd="0" presId="urn:microsoft.com/office/officeart/2005/8/layout/vList4#2"/>
    <dgm:cxn modelId="{D81E96C9-C8AB-4E59-B07E-6B8AA6B9A2F1}" type="presParOf" srcId="{863E25F4-9C1F-469E-B0B4-3DC982B4FC6E}" destId="{017F0BB1-05D9-4A56-922D-C37CAFE1BCB3}" srcOrd="1" destOrd="0" presId="urn:microsoft.com/office/officeart/2005/8/layout/vList4#2"/>
    <dgm:cxn modelId="{79E4318F-A9CD-4711-8786-4F3229B30B54}" type="presParOf" srcId="{863E25F4-9C1F-469E-B0B4-3DC982B4FC6E}" destId="{931DF04A-EFE8-4728-A409-CC421E78CF01}" srcOrd="2" destOrd="0" presId="urn:microsoft.com/office/officeart/2005/8/layout/vList4#2"/>
    <dgm:cxn modelId="{02BF207C-4E89-4CAF-8EB1-9C684F0EBDCB}" type="presParOf" srcId="{52EAC0B6-FC2B-407C-8E87-D6C5363F93CF}" destId="{EBDDADC1-620D-44B7-ACBF-85588A402C88}" srcOrd="3" destOrd="0" presId="urn:microsoft.com/office/officeart/2005/8/layout/vList4#2"/>
    <dgm:cxn modelId="{D33BEBA5-B238-40D7-B4B0-CDC02AD8651C}" type="presParOf" srcId="{52EAC0B6-FC2B-407C-8E87-D6C5363F93CF}" destId="{821F93D4-2831-492A-A917-EA52C67EA874}" srcOrd="4" destOrd="0" presId="urn:microsoft.com/office/officeart/2005/8/layout/vList4#2"/>
    <dgm:cxn modelId="{2518F792-E174-43E2-AA13-61B525BD515D}" type="presParOf" srcId="{821F93D4-2831-492A-A917-EA52C67EA874}" destId="{6113287A-6784-43CC-8722-E5D8F318224E}" srcOrd="0" destOrd="0" presId="urn:microsoft.com/office/officeart/2005/8/layout/vList4#2"/>
    <dgm:cxn modelId="{20058795-14DE-429B-AA78-34AA8470CF19}" type="presParOf" srcId="{821F93D4-2831-492A-A917-EA52C67EA874}" destId="{A5E3687B-CED1-4FA7-B8E0-23587DB108CA}" srcOrd="1" destOrd="0" presId="urn:microsoft.com/office/officeart/2005/8/layout/vList4#2"/>
    <dgm:cxn modelId="{4EB5A0BC-8B00-4B7D-9771-FF2DAFB4CF7A}" type="presParOf" srcId="{821F93D4-2831-492A-A917-EA52C67EA874}" destId="{0012B991-AF4D-4C81-9FCB-5D45CB056D8C}" srcOrd="2" destOrd="0" presId="urn:microsoft.com/office/officeart/2005/8/layout/vList4#2"/>
    <dgm:cxn modelId="{56510A8C-C4FE-4FA6-9A27-6182F885DAD2}" type="presParOf" srcId="{52EAC0B6-FC2B-407C-8E87-D6C5363F93CF}" destId="{58FD0F78-A8C9-4E37-9C78-94E59BC3404D}" srcOrd="5" destOrd="0" presId="urn:microsoft.com/office/officeart/2005/8/layout/vList4#2"/>
    <dgm:cxn modelId="{05F32A4A-E3AD-4EBD-A137-67D2C346FFFE}" type="presParOf" srcId="{52EAC0B6-FC2B-407C-8E87-D6C5363F93CF}" destId="{82CC6B0B-6E95-480E-A90B-4A0D53B8D543}" srcOrd="6" destOrd="0" presId="urn:microsoft.com/office/officeart/2005/8/layout/vList4#2"/>
    <dgm:cxn modelId="{31CCF847-42D0-457D-9F00-3CB0956B59F7}" type="presParOf" srcId="{82CC6B0B-6E95-480E-A90B-4A0D53B8D543}" destId="{4FA37ACB-B48F-47AE-B98E-70AF9FC67940}" srcOrd="0" destOrd="0" presId="urn:microsoft.com/office/officeart/2005/8/layout/vList4#2"/>
    <dgm:cxn modelId="{6EE0C32A-06C1-498C-ABF3-30AC82BA973C}" type="presParOf" srcId="{82CC6B0B-6E95-480E-A90B-4A0D53B8D543}" destId="{605F089A-D2AB-458C-8D2F-3725D4276E8E}" srcOrd="1" destOrd="0" presId="urn:microsoft.com/office/officeart/2005/8/layout/vList4#2"/>
    <dgm:cxn modelId="{98AF7E2E-293B-4237-802F-1DFF2FD2D6C8}" type="presParOf" srcId="{82CC6B0B-6E95-480E-A90B-4A0D53B8D543}" destId="{1F946DDD-376A-4A4E-8D96-E2D655D44F1D}" srcOrd="2" destOrd="0" presId="urn:microsoft.com/office/officeart/2005/8/layout/vList4#2"/>
    <dgm:cxn modelId="{FF68C488-D2B3-408D-8973-59821A8DE263}" type="presParOf" srcId="{52EAC0B6-FC2B-407C-8E87-D6C5363F93CF}" destId="{A3678013-68C2-41C4-9557-142078ECB587}" srcOrd="7" destOrd="0" presId="urn:microsoft.com/office/officeart/2005/8/layout/vList4#2"/>
    <dgm:cxn modelId="{06A1E715-9AC2-457C-863A-63F5A7A70AD6}" type="presParOf" srcId="{52EAC0B6-FC2B-407C-8E87-D6C5363F93CF}" destId="{79E2FAA2-C98F-43FE-B4F4-425DC8DD31C0}" srcOrd="8" destOrd="0" presId="urn:microsoft.com/office/officeart/2005/8/layout/vList4#2"/>
    <dgm:cxn modelId="{1584BC8E-6FDD-4CA6-B211-052C5D01C84A}" type="presParOf" srcId="{79E2FAA2-C98F-43FE-B4F4-425DC8DD31C0}" destId="{F4D4B237-F33F-4A56-B557-A3E4656C1BB7}" srcOrd="0" destOrd="0" presId="urn:microsoft.com/office/officeart/2005/8/layout/vList4#2"/>
    <dgm:cxn modelId="{50ADDC43-60E0-416D-9758-E998824601B1}" type="presParOf" srcId="{79E2FAA2-C98F-43FE-B4F4-425DC8DD31C0}" destId="{824A7461-691B-4119-9F22-B8FD21EA6EA1}" srcOrd="1" destOrd="0" presId="urn:microsoft.com/office/officeart/2005/8/layout/vList4#2"/>
    <dgm:cxn modelId="{34B1BB68-B77A-466B-BF5C-155D9713AEB4}" type="presParOf" srcId="{79E2FAA2-C98F-43FE-B4F4-425DC8DD31C0}" destId="{76BDDC9E-B17C-4386-936F-B0C3F888284F}" srcOrd="2" destOrd="0" presId="urn:microsoft.com/office/officeart/2005/8/layout/vList4#2"/>
    <dgm:cxn modelId="{D1C32120-99BC-4FAE-96A9-078D10A36187}" type="presParOf" srcId="{52EAC0B6-FC2B-407C-8E87-D6C5363F93CF}" destId="{49A578E9-7B72-4A30-9F81-C369DA666C4D}" srcOrd="9" destOrd="0" presId="urn:microsoft.com/office/officeart/2005/8/layout/vList4#2"/>
    <dgm:cxn modelId="{88497D6A-D953-456A-A3D1-BC5C07EC5C68}" type="presParOf" srcId="{52EAC0B6-FC2B-407C-8E87-D6C5363F93CF}" destId="{24AE0D67-A9BD-42B3-A2B1-9C80DEBF3CB3}" srcOrd="10" destOrd="0" presId="urn:microsoft.com/office/officeart/2005/8/layout/vList4#2"/>
    <dgm:cxn modelId="{86FC75EF-D5EF-49D1-B220-F8A92A794013}" type="presParOf" srcId="{24AE0D67-A9BD-42B3-A2B1-9C80DEBF3CB3}" destId="{C9AC1B65-6134-454F-8982-615AFCDFE5C5}" srcOrd="0" destOrd="0" presId="urn:microsoft.com/office/officeart/2005/8/layout/vList4#2"/>
    <dgm:cxn modelId="{43626E64-485E-4061-89F1-A5C440A46A29}" type="presParOf" srcId="{24AE0D67-A9BD-42B3-A2B1-9C80DEBF3CB3}" destId="{FF428665-7391-40AF-A4E7-6A1740B00549}" srcOrd="1" destOrd="0" presId="urn:microsoft.com/office/officeart/2005/8/layout/vList4#2"/>
    <dgm:cxn modelId="{516A81A8-BFBC-49DF-BD4D-6D304BFBBB6A}" type="presParOf" srcId="{24AE0D67-A9BD-42B3-A2B1-9C80DEBF3CB3}" destId="{E406209A-B105-4D90-8624-A9046B5EEC0D}"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1FF55-3C96-4330-B42B-E7B63B550CAB}">
      <dsp:nvSpPr>
        <dsp:cNvPr id="0" name=""/>
        <dsp:cNvSpPr/>
      </dsp:nvSpPr>
      <dsp:spPr>
        <a:xfrm rot="10800000">
          <a:off x="279222" y="285895"/>
          <a:ext cx="6150200" cy="805327"/>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127"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smtClean="0">
              <a:solidFill>
                <a:schemeClr val="tx1"/>
              </a:solidFill>
            </a:rPr>
            <a:t>Los impíos serán destruidos</a:t>
          </a:r>
          <a:br>
            <a:rPr lang="es-ES" sz="2400" b="1" kern="1200" dirty="0" smtClean="0">
              <a:solidFill>
                <a:schemeClr val="tx1"/>
              </a:solidFill>
            </a:rPr>
          </a:br>
          <a:r>
            <a:rPr lang="es-ES" sz="2400" b="1" kern="1200" dirty="0" smtClean="0">
              <a:solidFill>
                <a:schemeClr val="tx1"/>
              </a:solidFill>
            </a:rPr>
            <a:t>(</a:t>
          </a:r>
          <a:r>
            <a:rPr lang="es-ES" sz="2400" b="1" kern="1200" dirty="0" err="1" smtClean="0">
              <a:solidFill>
                <a:schemeClr val="tx1"/>
              </a:solidFill>
            </a:rPr>
            <a:t>2Ts.</a:t>
          </a:r>
          <a:r>
            <a:rPr lang="es-ES" sz="2400" b="1" kern="1200" dirty="0" smtClean="0">
              <a:solidFill>
                <a:schemeClr val="tx1"/>
              </a:solidFill>
            </a:rPr>
            <a:t> 2:8; Ap. 6:15-17; Ap. 19:21)</a:t>
          </a:r>
          <a:endParaRPr lang="es-ES" sz="2400" b="1" kern="1200" dirty="0">
            <a:solidFill>
              <a:schemeClr val="tx1"/>
            </a:solidFill>
          </a:endParaRPr>
        </a:p>
      </dsp:txBody>
      <dsp:txXfrm rot="10800000">
        <a:off x="480554" y="285895"/>
        <a:ext cx="5948868" cy="805327"/>
      </dsp:txXfrm>
    </dsp:sp>
    <dsp:sp modelId="{B337ACEF-BAAC-4947-B427-5D2A6DCC3404}">
      <dsp:nvSpPr>
        <dsp:cNvPr id="0" name=""/>
        <dsp:cNvSpPr/>
      </dsp:nvSpPr>
      <dsp:spPr>
        <a:xfrm>
          <a:off x="24358" y="285895"/>
          <a:ext cx="805327" cy="805327"/>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F05E023-1B18-4E5B-A255-BE3C224F6C4E}">
      <dsp:nvSpPr>
        <dsp:cNvPr id="0" name=""/>
        <dsp:cNvSpPr/>
      </dsp:nvSpPr>
      <dsp:spPr>
        <a:xfrm rot="10800000">
          <a:off x="146396" y="1214532"/>
          <a:ext cx="6259571" cy="1118705"/>
        </a:xfrm>
        <a:prstGeom prst="homePlat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127" tIns="106680" rIns="199136" bIns="106680" numCol="1" spcCol="1270" anchor="ctr" anchorCtr="0">
          <a:noAutofit/>
        </a:bodyPr>
        <a:lstStyle/>
        <a:p>
          <a:pPr lvl="0" algn="ctr" defTabSz="1244600" rtl="0">
            <a:lnSpc>
              <a:spcPct val="90000"/>
            </a:lnSpc>
            <a:spcBef>
              <a:spcPct val="0"/>
            </a:spcBef>
            <a:spcAft>
              <a:spcPct val="35000"/>
            </a:spcAft>
          </a:pPr>
          <a:r>
            <a:rPr lang="es-ES" sz="2800" b="1" kern="1200" dirty="0" smtClean="0">
              <a:solidFill>
                <a:schemeClr val="tx1"/>
              </a:solidFill>
            </a:rPr>
            <a:t>Los muertos en Cristo resucitarán y nosotros seremos transformados   </a:t>
          </a:r>
          <a:r>
            <a:rPr lang="es-ES" sz="2400" b="1" kern="1200" dirty="0" smtClean="0">
              <a:solidFill>
                <a:schemeClr val="tx1"/>
              </a:solidFill>
            </a:rPr>
            <a:t>(1ª </a:t>
          </a:r>
          <a:r>
            <a:rPr lang="es-ES" sz="2400" b="1" kern="1200" dirty="0" err="1" smtClean="0">
              <a:solidFill>
                <a:schemeClr val="tx1"/>
              </a:solidFill>
            </a:rPr>
            <a:t>Cor.</a:t>
          </a:r>
          <a:r>
            <a:rPr lang="es-ES" sz="2400" b="1" kern="1200" dirty="0" smtClean="0">
              <a:solidFill>
                <a:schemeClr val="tx1"/>
              </a:solidFill>
            </a:rPr>
            <a:t> 15:52)</a:t>
          </a:r>
          <a:endParaRPr lang="es-ES" sz="2400" b="1" kern="1200" dirty="0">
            <a:solidFill>
              <a:schemeClr val="tx1"/>
            </a:solidFill>
          </a:endParaRPr>
        </a:p>
      </dsp:txBody>
      <dsp:txXfrm rot="10800000">
        <a:off x="426072" y="1214532"/>
        <a:ext cx="5979895" cy="1118705"/>
      </dsp:txXfrm>
    </dsp:sp>
    <dsp:sp modelId="{44113468-477C-425A-B97E-24638848B18A}">
      <dsp:nvSpPr>
        <dsp:cNvPr id="0" name=""/>
        <dsp:cNvSpPr/>
      </dsp:nvSpPr>
      <dsp:spPr>
        <a:xfrm>
          <a:off x="0" y="1428762"/>
          <a:ext cx="805327" cy="805327"/>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B47A547-525D-45E4-9D22-01A20C1BDF8C}">
      <dsp:nvSpPr>
        <dsp:cNvPr id="0" name=""/>
        <dsp:cNvSpPr/>
      </dsp:nvSpPr>
      <dsp:spPr>
        <a:xfrm rot="10800000">
          <a:off x="288995" y="2500341"/>
          <a:ext cx="6116972" cy="1789293"/>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127"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smtClean="0">
              <a:solidFill>
                <a:schemeClr val="bg1"/>
              </a:solidFill>
            </a:rPr>
            <a:t>Todos los salvados ascenderán al encuentro con Jesús en el cielo, donde Él nos llevará a las mansiones que ha preparado para nosotros (</a:t>
          </a:r>
          <a:r>
            <a:rPr lang="es-ES" sz="2400" b="1" kern="1200" dirty="0" err="1" smtClean="0">
              <a:solidFill>
                <a:schemeClr val="bg1"/>
              </a:solidFill>
            </a:rPr>
            <a:t>Jn.</a:t>
          </a:r>
          <a:r>
            <a:rPr lang="es-ES" sz="2400" b="1" kern="1200" dirty="0" smtClean="0">
              <a:solidFill>
                <a:schemeClr val="bg1"/>
              </a:solidFill>
            </a:rPr>
            <a:t> 14:1-3;     1ª </a:t>
          </a:r>
          <a:r>
            <a:rPr lang="es-ES" sz="2400" b="1" kern="1200" dirty="0" err="1" smtClean="0">
              <a:solidFill>
                <a:schemeClr val="bg1"/>
              </a:solidFill>
            </a:rPr>
            <a:t>Tes.</a:t>
          </a:r>
          <a:r>
            <a:rPr lang="es-ES" sz="2400" b="1" kern="1200" dirty="0" smtClean="0">
              <a:solidFill>
                <a:schemeClr val="bg1"/>
              </a:solidFill>
            </a:rPr>
            <a:t> 4:16-17)</a:t>
          </a:r>
          <a:endParaRPr lang="es-ES" sz="2400" b="1" kern="1200" dirty="0">
            <a:solidFill>
              <a:schemeClr val="bg1"/>
            </a:solidFill>
          </a:endParaRPr>
        </a:p>
      </dsp:txBody>
      <dsp:txXfrm rot="10800000">
        <a:off x="736318" y="2500341"/>
        <a:ext cx="5669649" cy="1789293"/>
      </dsp:txXfrm>
    </dsp:sp>
    <dsp:sp modelId="{E1847A1B-9BD9-487C-8181-A229874FE461}">
      <dsp:nvSpPr>
        <dsp:cNvPr id="0" name=""/>
        <dsp:cNvSpPr/>
      </dsp:nvSpPr>
      <dsp:spPr>
        <a:xfrm>
          <a:off x="0" y="3000393"/>
          <a:ext cx="805327" cy="805327"/>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E99B279-0632-4D40-A3EA-0E0723E29E6C}">
      <dsp:nvSpPr>
        <dsp:cNvPr id="0" name=""/>
        <dsp:cNvSpPr/>
      </dsp:nvSpPr>
      <dsp:spPr>
        <a:xfrm rot="10800000">
          <a:off x="274246" y="4434905"/>
          <a:ext cx="6131720" cy="805327"/>
        </a:xfrm>
        <a:prstGeom prst="homePlat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127"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smtClean="0">
              <a:solidFill>
                <a:schemeClr val="tx1"/>
              </a:solidFill>
            </a:rPr>
            <a:t>  Reinaremos con Él por mil años (Ap. 20:4)</a:t>
          </a:r>
          <a:endParaRPr lang="es-ES" sz="2400" b="1" kern="1200" dirty="0">
            <a:solidFill>
              <a:schemeClr val="tx1"/>
            </a:solidFill>
          </a:endParaRPr>
        </a:p>
      </dsp:txBody>
      <dsp:txXfrm rot="10800000">
        <a:off x="475578" y="4434905"/>
        <a:ext cx="5930388" cy="805327"/>
      </dsp:txXfrm>
    </dsp:sp>
    <dsp:sp modelId="{9FC01508-BEB1-42D8-A8FB-CE662D41323B}">
      <dsp:nvSpPr>
        <dsp:cNvPr id="0" name=""/>
        <dsp:cNvSpPr/>
      </dsp:nvSpPr>
      <dsp:spPr>
        <a:xfrm>
          <a:off x="0" y="4429155"/>
          <a:ext cx="805327" cy="805327"/>
        </a:xfrm>
        <a:prstGeom prst="ellipse">
          <a:avLst/>
        </a:prstGeom>
        <a:blipFill rotWithShape="0">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18344A-AF2F-4CBE-BD94-654FC3C7C7D6}" type="datetimeFigureOut">
              <a:rPr lang="es-ES" smtClean="0"/>
              <a:pPr/>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41DC5A-563A-47A6-8B0E-9D9A75758278}"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8344A-AF2F-4CBE-BD94-654FC3C7C7D6}" type="datetimeFigureOut">
              <a:rPr lang="es-ES" smtClean="0"/>
              <a:pPr/>
              <a:t>18/02/2013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1DC5A-563A-47A6-8B0E-9D9A75758278}"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03548" y="-27384"/>
            <a:ext cx="8136904" cy="1938992"/>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s-ES" sz="6000" b="1" spc="200" smtClean="0">
                <a:ln w="29210">
                  <a:solidFill>
                    <a:schemeClr val="accent3">
                      <a:tint val="10000"/>
                    </a:schemeClr>
                  </a:solidFill>
                </a:ln>
                <a:solidFill>
                  <a:schemeClr val="accent6">
                    <a:lumMod val="60000"/>
                    <a:lumOff val="40000"/>
                  </a:schemeClr>
                </a:solidFill>
                <a:effectLst>
                  <a:outerShdw blurRad="127000" dist="88900" dir="5400000" sx="97000" sy="97000" algn="ctr" rotWithShape="0">
                    <a:schemeClr val="tx1">
                      <a:alpha val="52000"/>
                    </a:schemeClr>
                  </a:outerShdw>
                </a:effectLst>
              </a:rPr>
              <a:t>EL MILENIO Y LA TIERRA NUEVA</a:t>
            </a:r>
            <a:endParaRPr lang="es-ES" sz="6000" b="1" spc="200" dirty="0">
              <a:ln w="29210">
                <a:solidFill>
                  <a:schemeClr val="accent3">
                    <a:tint val="10000"/>
                  </a:schemeClr>
                </a:solidFill>
              </a:ln>
              <a:solidFill>
                <a:schemeClr val="accent6">
                  <a:lumMod val="60000"/>
                  <a:lumOff val="40000"/>
                </a:schemeClr>
              </a:solidFill>
              <a:effectLst>
                <a:outerShdw blurRad="127000" dist="88900" dir="5400000" sx="97000" sy="97000" algn="ctr" rotWithShape="0">
                  <a:schemeClr val="tx1">
                    <a:alpha val="52000"/>
                  </a:schemeClr>
                </a:outerShdw>
              </a:effectLst>
            </a:endParaRPr>
          </a:p>
        </p:txBody>
      </p:sp>
      <p:sp>
        <p:nvSpPr>
          <p:cNvPr id="5" name="4 CuadroTexto"/>
          <p:cNvSpPr txBox="1"/>
          <p:nvPr/>
        </p:nvSpPr>
        <p:spPr>
          <a:xfrm>
            <a:off x="4893862" y="6488668"/>
            <a:ext cx="4250138"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dirty="0" smtClean="0"/>
              <a:t>Lección 13 para el 29 de diciembre de 2012</a:t>
            </a:r>
            <a:endParaRPr lang="es-E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8.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icture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icture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9000" r="-19000"/>
          </a:stretch>
        </a:blipFill>
        <a:effectLst/>
      </p:bgPr>
    </p:bg>
    <p:spTree>
      <p:nvGrpSpPr>
        <p:cNvPr id="1" name=""/>
        <p:cNvGrpSpPr/>
        <p:nvPr/>
      </p:nvGrpSpPr>
      <p:grpSpPr>
        <a:xfrm>
          <a:off x="0" y="0"/>
          <a:ext cx="0" cy="0"/>
          <a:chOff x="0" y="0"/>
          <a:chExt cx="0" cy="0"/>
        </a:xfrm>
      </p:grpSpPr>
      <p:pic>
        <p:nvPicPr>
          <p:cNvPr id="2050" name="Picture 2" descr="I:\Dibujos\Juicio\0601075.jpg"/>
          <p:cNvPicPr>
            <a:picLocks noChangeAspect="1" noChangeArrowheads="1"/>
          </p:cNvPicPr>
          <p:nvPr/>
        </p:nvPicPr>
        <p:blipFill>
          <a:blip r:embed="rId3" cstate="email"/>
          <a:srcRect/>
          <a:stretch>
            <a:fillRect/>
          </a:stretch>
        </p:blipFill>
        <p:spPr bwMode="auto">
          <a:xfrm>
            <a:off x="2214546" y="3000372"/>
            <a:ext cx="4774925" cy="3581194"/>
          </a:xfrm>
          <a:prstGeom prst="rect">
            <a:avLst/>
          </a:prstGeom>
          <a:ln>
            <a:noFill/>
          </a:ln>
          <a:effectLst>
            <a:softEdge rad="112500"/>
          </a:effectLst>
        </p:spPr>
      </p:pic>
      <p:sp>
        <p:nvSpPr>
          <p:cNvPr id="2" name="1 CuadroTexto"/>
          <p:cNvSpPr txBox="1"/>
          <p:nvPr/>
        </p:nvSpPr>
        <p:spPr>
          <a:xfrm>
            <a:off x="1142976" y="0"/>
            <a:ext cx="7190366" cy="769441"/>
          </a:xfrm>
          <a:prstGeom prst="rect">
            <a:avLst/>
          </a:prstGeom>
          <a:noFill/>
        </p:spPr>
        <p:txBody>
          <a:bodyPr wrap="none" rtlCol="0">
            <a:spAutoFit/>
            <a:scene3d>
              <a:camera prst="orthographicFront"/>
              <a:lightRig rig="harsh" dir="t"/>
            </a:scene3d>
            <a:sp3d extrusionH="57150">
              <a:bevelT w="82550" h="38100" prst="coolSlant"/>
            </a:sp3d>
          </a:bodyPr>
          <a:lstStyle/>
          <a:p>
            <a:pPr algn="ctr"/>
            <a:r>
              <a:rPr lang="es-ES" sz="4400" b="1" spc="300" dirty="0" smtClean="0">
                <a:ln w="28575">
                  <a:solidFill>
                    <a:schemeClr val="accent4">
                      <a:lumMod val="7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rPr>
              <a:t>“EL MILENIO EN EL CIELO”</a:t>
            </a:r>
            <a:endParaRPr lang="es-ES" sz="4400" b="1" spc="300" dirty="0">
              <a:ln w="28575">
                <a:solidFill>
                  <a:schemeClr val="accent4">
                    <a:lumMod val="7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endParaRPr>
          </a:p>
        </p:txBody>
      </p:sp>
      <p:sp>
        <p:nvSpPr>
          <p:cNvPr id="3" name="2 Rectángulo"/>
          <p:cNvSpPr/>
          <p:nvPr/>
        </p:nvSpPr>
        <p:spPr>
          <a:xfrm>
            <a:off x="571472" y="1000108"/>
            <a:ext cx="7992888" cy="1938992"/>
          </a:xfrm>
          <a:prstGeom prst="rect">
            <a:avLst/>
          </a:prstGeom>
        </p:spPr>
        <p:txBody>
          <a:bodyPr wrap="square">
            <a:spAutoFit/>
          </a:bodyPr>
          <a:lstStyle/>
          <a:p>
            <a:r>
              <a:rPr lang="es-ES" sz="2000" b="1" dirty="0" smtClean="0">
                <a:latin typeface="Comic Sans MS" pitchFamily="66" charset="0"/>
              </a:rPr>
              <a:t>“Y </a:t>
            </a:r>
            <a:r>
              <a:rPr lang="es-ES" sz="2000" b="1" dirty="0">
                <a:latin typeface="Comic Sans MS" pitchFamily="66" charset="0"/>
              </a:rPr>
              <a:t>vi tronos, </a:t>
            </a:r>
            <a:r>
              <a:rPr lang="es-ES" sz="2000" b="1" dirty="0" smtClean="0">
                <a:latin typeface="Comic Sans MS" pitchFamily="66" charset="0"/>
              </a:rPr>
              <a:t>y </a:t>
            </a:r>
            <a:r>
              <a:rPr lang="es-ES" sz="2000" b="1" dirty="0">
                <a:latin typeface="Comic Sans MS" pitchFamily="66" charset="0"/>
              </a:rPr>
              <a:t>se sentaron sobre ellos los que recibieron facultad de juzgar; </a:t>
            </a:r>
            <a:r>
              <a:rPr lang="es-ES" sz="2000" b="1" dirty="0" smtClean="0">
                <a:latin typeface="Comic Sans MS" pitchFamily="66" charset="0"/>
              </a:rPr>
              <a:t>y </a:t>
            </a:r>
            <a:r>
              <a:rPr lang="es-ES" sz="2000" b="1" dirty="0">
                <a:latin typeface="Comic Sans MS" pitchFamily="66" charset="0"/>
              </a:rPr>
              <a:t>vi las almas de los decapitados por causa del testimonio de Jesús y por la palabra de Dios, </a:t>
            </a:r>
            <a:r>
              <a:rPr lang="es-ES" sz="2000" b="1" dirty="0" smtClean="0">
                <a:latin typeface="Comic Sans MS" pitchFamily="66" charset="0"/>
              </a:rPr>
              <a:t>los </a:t>
            </a:r>
            <a:r>
              <a:rPr lang="es-ES" sz="2000" b="1" dirty="0">
                <a:latin typeface="Comic Sans MS" pitchFamily="66" charset="0"/>
              </a:rPr>
              <a:t>que no habían adorado a la bestia ni a su imagen, </a:t>
            </a:r>
            <a:r>
              <a:rPr lang="es-ES" sz="2000" b="1" dirty="0" smtClean="0">
                <a:latin typeface="Comic Sans MS" pitchFamily="66" charset="0"/>
              </a:rPr>
              <a:t>y </a:t>
            </a:r>
            <a:r>
              <a:rPr lang="es-ES" sz="2000" b="1" dirty="0">
                <a:latin typeface="Comic Sans MS" pitchFamily="66" charset="0"/>
              </a:rPr>
              <a:t>que no recibieron la marca en sus frentes ni en sus manos; </a:t>
            </a:r>
            <a:r>
              <a:rPr lang="es-ES" sz="2000" b="1" dirty="0" smtClean="0">
                <a:latin typeface="Comic Sans MS" pitchFamily="66" charset="0"/>
              </a:rPr>
              <a:t>y </a:t>
            </a:r>
            <a:r>
              <a:rPr lang="es-ES" sz="2000" b="1" dirty="0">
                <a:latin typeface="Comic Sans MS" pitchFamily="66" charset="0"/>
              </a:rPr>
              <a:t>vivieron y reinaron con Cristo mil </a:t>
            </a:r>
            <a:r>
              <a:rPr lang="es-ES" sz="2000" b="1" dirty="0" smtClean="0">
                <a:latin typeface="Comic Sans MS" pitchFamily="66" charset="0"/>
              </a:rPr>
              <a:t>años” </a:t>
            </a:r>
            <a:r>
              <a:rPr lang="es-ES" sz="1100" b="1" dirty="0" smtClean="0">
                <a:latin typeface="Comic Sans MS" pitchFamily="66" charset="0"/>
              </a:rPr>
              <a:t>(</a:t>
            </a:r>
            <a:r>
              <a:rPr lang="es-ES" sz="1100" b="1" dirty="0">
                <a:latin typeface="Comic Sans MS" pitchFamily="66" charset="0"/>
              </a:rPr>
              <a:t>Apocalipsis 20:4</a:t>
            </a:r>
            <a:r>
              <a:rPr lang="es-ES" sz="1100" b="1" dirty="0" smtClean="0">
                <a:latin typeface="Comic Sans MS" pitchFamily="66" charset="0"/>
              </a:rPr>
              <a:t>)</a:t>
            </a:r>
            <a:endParaRPr lang="es-ES" b="1" dirty="0">
              <a:latin typeface="Comic Sans MS" pitchFamily="66" charset="0"/>
            </a:endParaRPr>
          </a:p>
        </p:txBody>
      </p:sp>
      <p:sp>
        <p:nvSpPr>
          <p:cNvPr id="5" name="4 Rectángulo"/>
          <p:cNvSpPr/>
          <p:nvPr/>
        </p:nvSpPr>
        <p:spPr>
          <a:xfrm>
            <a:off x="0" y="3357562"/>
            <a:ext cx="2232248" cy="3170099"/>
          </a:xfrm>
          <a:prstGeom prst="rect">
            <a:avLst/>
          </a:prstGeom>
        </p:spPr>
        <p:txBody>
          <a:bodyPr wrap="square">
            <a:spAutoFit/>
          </a:bodyPr>
          <a:lstStyle/>
          <a:p>
            <a:r>
              <a:rPr lang="es-ES" sz="2000" b="1" dirty="0" smtClean="0">
                <a:latin typeface="Comic Sans MS" pitchFamily="66" charset="0"/>
              </a:rPr>
              <a:t>“hasta </a:t>
            </a:r>
            <a:r>
              <a:rPr lang="es-ES" sz="2000" b="1" dirty="0">
                <a:latin typeface="Comic Sans MS" pitchFamily="66" charset="0"/>
              </a:rPr>
              <a:t>que vino el Anciano de días</a:t>
            </a:r>
            <a:r>
              <a:rPr lang="es-ES" sz="2000" b="1" dirty="0" smtClean="0">
                <a:latin typeface="Comic Sans MS" pitchFamily="66" charset="0"/>
              </a:rPr>
              <a:t>, </a:t>
            </a:r>
            <a:r>
              <a:rPr lang="es-ES" sz="2000" b="1" dirty="0">
                <a:latin typeface="Comic Sans MS" pitchFamily="66" charset="0"/>
              </a:rPr>
              <a:t>y se dio el juicio a los santos del Altísimo; </a:t>
            </a:r>
            <a:r>
              <a:rPr lang="es-ES" sz="2000" b="1" dirty="0" smtClean="0">
                <a:latin typeface="Comic Sans MS" pitchFamily="66" charset="0"/>
              </a:rPr>
              <a:t>y </a:t>
            </a:r>
            <a:r>
              <a:rPr lang="es-ES" sz="2000" b="1" dirty="0">
                <a:latin typeface="Comic Sans MS" pitchFamily="66" charset="0"/>
              </a:rPr>
              <a:t>llegó el tiempo, </a:t>
            </a:r>
            <a:r>
              <a:rPr lang="es-ES" sz="2000" b="1" dirty="0" smtClean="0">
                <a:latin typeface="Comic Sans MS" pitchFamily="66" charset="0"/>
              </a:rPr>
              <a:t>y </a:t>
            </a:r>
            <a:r>
              <a:rPr lang="es-ES" sz="2000" b="1" dirty="0">
                <a:latin typeface="Comic Sans MS" pitchFamily="66" charset="0"/>
              </a:rPr>
              <a:t>los santos recibieron el </a:t>
            </a:r>
            <a:r>
              <a:rPr lang="es-ES" sz="2000" b="1" dirty="0" smtClean="0">
                <a:latin typeface="Comic Sans MS" pitchFamily="66" charset="0"/>
              </a:rPr>
              <a:t>reino”</a:t>
            </a:r>
            <a:r>
              <a:rPr lang="es-ES" b="1" dirty="0" smtClean="0">
                <a:latin typeface="Comic Sans MS" pitchFamily="66" charset="0"/>
              </a:rPr>
              <a:t> </a:t>
            </a:r>
            <a:r>
              <a:rPr lang="es-ES" sz="1100" b="1" dirty="0" smtClean="0">
                <a:latin typeface="Comic Sans MS" pitchFamily="66" charset="0"/>
              </a:rPr>
              <a:t>(</a:t>
            </a:r>
            <a:r>
              <a:rPr lang="es-ES" sz="1100" b="1" dirty="0">
                <a:latin typeface="Comic Sans MS" pitchFamily="66" charset="0"/>
              </a:rPr>
              <a:t>Daniel 7:22</a:t>
            </a:r>
            <a:r>
              <a:rPr lang="es-ES" sz="1100" b="1" dirty="0" smtClean="0">
                <a:latin typeface="Comic Sans MS" pitchFamily="66" charset="0"/>
              </a:rPr>
              <a:t>)</a:t>
            </a:r>
            <a:endParaRPr lang="es-ES" b="1" dirty="0">
              <a:latin typeface="Comic Sans MS" pitchFamily="66" charset="0"/>
            </a:endParaRPr>
          </a:p>
        </p:txBody>
      </p:sp>
      <p:sp>
        <p:nvSpPr>
          <p:cNvPr id="7" name="6 Rectángulo"/>
          <p:cNvSpPr/>
          <p:nvPr/>
        </p:nvSpPr>
        <p:spPr>
          <a:xfrm>
            <a:off x="6911752" y="3357562"/>
            <a:ext cx="2232248" cy="2416046"/>
          </a:xfrm>
          <a:prstGeom prst="rect">
            <a:avLst/>
          </a:prstGeom>
        </p:spPr>
        <p:txBody>
          <a:bodyPr wrap="square">
            <a:spAutoFit/>
          </a:bodyPr>
          <a:lstStyle/>
          <a:p>
            <a:pPr algn="ctr"/>
            <a:r>
              <a:rPr lang="es-ES" sz="2000" b="1" dirty="0" smtClean="0">
                <a:latin typeface="Comic Sans MS" pitchFamily="66" charset="0"/>
              </a:rPr>
              <a:t>“¿</a:t>
            </a:r>
            <a:r>
              <a:rPr lang="es-ES" sz="2000" b="1" dirty="0">
                <a:latin typeface="Comic Sans MS" pitchFamily="66" charset="0"/>
              </a:rPr>
              <a:t>O no sabéis que los santos han de juzgar al mundo</a:t>
            </a:r>
            <a:r>
              <a:rPr lang="es-ES" sz="2000" b="1" dirty="0" smtClean="0">
                <a:latin typeface="Comic Sans MS" pitchFamily="66" charset="0"/>
              </a:rPr>
              <a:t>?... ¿</a:t>
            </a:r>
            <a:r>
              <a:rPr lang="es-ES" sz="2000" b="1" dirty="0">
                <a:latin typeface="Comic Sans MS" pitchFamily="66" charset="0"/>
              </a:rPr>
              <a:t>O no sabéis que hemos de juzgar a los ángeles</a:t>
            </a:r>
            <a:r>
              <a:rPr lang="es-ES" sz="2000" b="1" dirty="0" smtClean="0">
                <a:latin typeface="Comic Sans MS" pitchFamily="66" charset="0"/>
              </a:rPr>
              <a:t>?”</a:t>
            </a:r>
          </a:p>
          <a:p>
            <a:pPr algn="ctr"/>
            <a:r>
              <a:rPr lang="es-ES" sz="1100" b="1" dirty="0" smtClean="0">
                <a:latin typeface="Comic Sans MS" pitchFamily="66" charset="0"/>
              </a:rPr>
              <a:t>(1ª de </a:t>
            </a:r>
            <a:r>
              <a:rPr lang="es-ES" sz="1100" b="1" dirty="0">
                <a:latin typeface="Comic Sans MS" pitchFamily="66" charset="0"/>
              </a:rPr>
              <a:t>Corintios 6:2-3</a:t>
            </a:r>
            <a:r>
              <a:rPr lang="es-ES" sz="1100" b="1" dirty="0" smtClean="0">
                <a:latin typeface="Comic Sans MS" pitchFamily="66" charset="0"/>
              </a:rPr>
              <a:t>)</a:t>
            </a:r>
            <a:endParaRPr lang="es-ES" sz="1100" b="1"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edg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icture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9000" r="-19000"/>
          </a:stretch>
        </a:blipFill>
        <a:effectLst/>
      </p:bgPr>
    </p:bg>
    <p:spTree>
      <p:nvGrpSpPr>
        <p:cNvPr id="1" name=""/>
        <p:cNvGrpSpPr/>
        <p:nvPr/>
      </p:nvGrpSpPr>
      <p:grpSpPr>
        <a:xfrm>
          <a:off x="0" y="0"/>
          <a:ext cx="0" cy="0"/>
          <a:chOff x="0" y="0"/>
          <a:chExt cx="0" cy="0"/>
        </a:xfrm>
      </p:grpSpPr>
      <p:pic>
        <p:nvPicPr>
          <p:cNvPr id="2050" name="Picture 2" descr="I:\Dibujos\Juicio\0601075.jpg"/>
          <p:cNvPicPr>
            <a:picLocks noChangeAspect="1" noChangeArrowheads="1"/>
          </p:cNvPicPr>
          <p:nvPr/>
        </p:nvPicPr>
        <p:blipFill>
          <a:blip r:embed="rId3" cstate="email"/>
          <a:srcRect/>
          <a:stretch>
            <a:fillRect/>
          </a:stretch>
        </p:blipFill>
        <p:spPr bwMode="auto">
          <a:xfrm>
            <a:off x="2214546" y="2214554"/>
            <a:ext cx="4774925" cy="3295442"/>
          </a:xfrm>
          <a:prstGeom prst="rect">
            <a:avLst/>
          </a:prstGeom>
          <a:ln>
            <a:noFill/>
          </a:ln>
          <a:effectLst>
            <a:softEdge rad="112500"/>
          </a:effectLst>
        </p:spPr>
      </p:pic>
      <p:sp>
        <p:nvSpPr>
          <p:cNvPr id="2" name="1 CuadroTexto"/>
          <p:cNvSpPr txBox="1"/>
          <p:nvPr/>
        </p:nvSpPr>
        <p:spPr>
          <a:xfrm>
            <a:off x="1000100" y="0"/>
            <a:ext cx="7376315" cy="769441"/>
          </a:xfrm>
          <a:prstGeom prst="rect">
            <a:avLst/>
          </a:prstGeom>
          <a:noFill/>
        </p:spPr>
        <p:txBody>
          <a:bodyPr wrap="none" rtlCol="0">
            <a:spAutoFit/>
            <a:scene3d>
              <a:camera prst="orthographicFront"/>
              <a:lightRig rig="harsh" dir="t"/>
            </a:scene3d>
            <a:sp3d extrusionH="57150">
              <a:bevelT w="82550" h="38100" prst="coolSlant"/>
            </a:sp3d>
          </a:bodyPr>
          <a:lstStyle/>
          <a:p>
            <a:pPr algn="ctr"/>
            <a:r>
              <a:rPr lang="es-ES" sz="4400" b="1" spc="300" dirty="0" smtClean="0">
                <a:ln w="28575">
                  <a:solidFill>
                    <a:schemeClr val="accent4">
                      <a:lumMod val="7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rPr>
              <a:t>“EL MILENIO EN EL CIELO”</a:t>
            </a:r>
            <a:endParaRPr lang="es-ES" sz="4400" b="1" spc="300" dirty="0">
              <a:ln w="28575">
                <a:solidFill>
                  <a:schemeClr val="accent4">
                    <a:lumMod val="7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endParaRPr>
          </a:p>
        </p:txBody>
      </p:sp>
      <p:sp>
        <p:nvSpPr>
          <p:cNvPr id="3" name="2 Rectángulo"/>
          <p:cNvSpPr/>
          <p:nvPr/>
        </p:nvSpPr>
        <p:spPr>
          <a:xfrm>
            <a:off x="571472" y="928670"/>
            <a:ext cx="7992888" cy="1323439"/>
          </a:xfrm>
          <a:prstGeom prst="rect">
            <a:avLst/>
          </a:prstGeom>
        </p:spPr>
        <p:txBody>
          <a:bodyPr wrap="square">
            <a:spAutoFit/>
          </a:bodyPr>
          <a:lstStyle/>
          <a:p>
            <a:r>
              <a:rPr lang="es-ES" sz="2000" b="1" dirty="0" smtClean="0">
                <a:latin typeface="Comic Sans MS" pitchFamily="66" charset="0"/>
              </a:rPr>
              <a:t>“</a:t>
            </a:r>
            <a:r>
              <a:rPr lang="es-ES" sz="2000" b="1" dirty="0" smtClean="0"/>
              <a:t>La obra de juicio sin duda implicará una cuidadosa investigación de los registros de los impíos, para que todos queden completamente convencidos de la justicia de Dios cuando destruya a los impíos (DTG 40).  CS 718-719</a:t>
            </a:r>
            <a:endParaRPr lang="es-CR" sz="2000" b="1" dirty="0" smtClean="0"/>
          </a:p>
        </p:txBody>
      </p:sp>
      <p:sp>
        <p:nvSpPr>
          <p:cNvPr id="4" name="3 CuadroTexto"/>
          <p:cNvSpPr txBox="1"/>
          <p:nvPr/>
        </p:nvSpPr>
        <p:spPr>
          <a:xfrm>
            <a:off x="285720" y="5500702"/>
            <a:ext cx="8568952" cy="1400383"/>
          </a:xfrm>
          <a:prstGeom prst="rect">
            <a:avLst/>
          </a:prstGeom>
          <a:noFill/>
        </p:spPr>
        <p:txBody>
          <a:bodyPr wrap="square" rtlCol="0">
            <a:spAutoFit/>
          </a:bodyPr>
          <a:lstStyle/>
          <a:p>
            <a:pPr algn="ctr">
              <a:spcBef>
                <a:spcPts val="600"/>
              </a:spcBef>
            </a:pPr>
            <a:r>
              <a:rPr lang="es-ES" sz="2000" b="1" dirty="0" smtClean="0"/>
              <a:t>La actividad durante el milenio estará centrada en un juicio “examinador.” </a:t>
            </a:r>
          </a:p>
          <a:p>
            <a:pPr algn="ctr">
              <a:spcBef>
                <a:spcPts val="600"/>
              </a:spcBef>
            </a:pPr>
            <a:r>
              <a:rPr lang="es-ES" sz="2000" b="1" dirty="0" smtClean="0"/>
              <a:t>Llamado </a:t>
            </a:r>
            <a:r>
              <a:rPr lang="es-ES" sz="2000" b="1" dirty="0" smtClean="0">
                <a:solidFill>
                  <a:srgbClr val="C00000"/>
                </a:solidFill>
              </a:rPr>
              <a:t>‘’JUICIO VI-INDICADIVO”. </a:t>
            </a:r>
            <a:r>
              <a:rPr lang="es-ES" sz="2000" b="1" dirty="0" smtClean="0"/>
              <a:t>Durante este juicio, los salvos tendrán la oportunidad de examinar los juicios de Dios sobre los rebeldes</a:t>
            </a:r>
            <a:r>
              <a:rPr lang="es-ES" sz="2000" b="1" dirty="0" smtClean="0">
                <a:solidFill>
                  <a:srgbClr val="C00000"/>
                </a:solidFill>
                <a:effectLst>
                  <a:outerShdw blurRad="38100" dist="38100" dir="2700000" algn="tl">
                    <a:srgbClr val="000000">
                      <a:alpha val="43137"/>
                    </a:srgbClr>
                  </a:outerShdw>
                </a:effectLst>
              </a:rPr>
              <a:t>. ¿Por qué esta persona está en el Cielo, y esta otra no?</a:t>
            </a:r>
            <a:endParaRPr lang="es-ES" sz="2000" b="1" dirty="0">
              <a:solidFill>
                <a:srgbClr val="C0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edg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Picture1.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0" y="0"/>
            <a:ext cx="9144000" cy="769441"/>
          </a:xfrm>
          <a:prstGeom prst="rect">
            <a:avLst/>
          </a:prstGeom>
          <a:noFill/>
        </p:spPr>
        <p:txBody>
          <a:bodyPr wrap="square" lIns="91440" tIns="45720" rIns="91440" bIns="45720">
            <a:spAutoFit/>
          </a:bodyPr>
          <a:lstStyle/>
          <a:p>
            <a:pPr algn="ctr"/>
            <a:r>
              <a:rPr lang="es-ES" sz="4400" b="1"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“EL MILENIO EN LA TIERRA”</a:t>
            </a:r>
            <a:endParaRPr lang="en-US" sz="4400" b="1"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icture1.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0" y="0"/>
            <a:ext cx="9144000" cy="769441"/>
          </a:xfrm>
          <a:prstGeom prst="rect">
            <a:avLst/>
          </a:prstGeom>
          <a:noFill/>
        </p:spPr>
        <p:txBody>
          <a:bodyPr wrap="square" lIns="91440" tIns="45720" rIns="91440" bIns="45720">
            <a:spAutoFit/>
          </a:bodyPr>
          <a:lstStyle/>
          <a:p>
            <a:pPr algn="ctr"/>
            <a:r>
              <a:rPr lang="es-ES" sz="4400" b="1"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“EL MILENIO EN LA TIERRA”</a:t>
            </a:r>
            <a:endParaRPr lang="en-US" sz="4400" b="1"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7 Marcador de posición de imagen" descr="SatanarEncarcelado.JPG"/>
          <p:cNvPicPr>
            <a:picLocks noGrp="1" noChangeAspect="1"/>
          </p:cNvPicPr>
          <p:nvPr>
            <p:ph idx="1"/>
          </p:nvPr>
        </p:nvPicPr>
        <p:blipFill>
          <a:blip r:embed="rId2" cstate="print"/>
          <a:srcRect t="4677" b="4677"/>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icture4.jpg"/>
          <p:cNvPicPr>
            <a:picLocks noGrp="1" noChangeAspect="1"/>
          </p:cNvPicPr>
          <p:nvPr>
            <p:ph idx="1"/>
          </p:nvPr>
        </p:nvPicPr>
        <p:blipFill>
          <a:blip r:embed="rId2"/>
          <a:stretch>
            <a:fillRect/>
          </a:stretch>
        </p:blipFill>
        <p:spPr>
          <a:xfrm>
            <a:off x="0" y="0"/>
            <a:ext cx="9143999" cy="6858000"/>
          </a:xfrm>
        </p:spPr>
      </p:pic>
      <p:sp>
        <p:nvSpPr>
          <p:cNvPr id="8" name="Rectangle 7"/>
          <p:cNvSpPr/>
          <p:nvPr/>
        </p:nvSpPr>
        <p:spPr>
          <a:xfrm>
            <a:off x="0" y="0"/>
            <a:ext cx="9144000" cy="769441"/>
          </a:xfrm>
          <a:prstGeom prst="rect">
            <a:avLst/>
          </a:prstGeom>
          <a:noFill/>
        </p:spPr>
        <p:txBody>
          <a:bodyPr wrap="square" lIns="91440" tIns="45720" rIns="91440" bIns="45720">
            <a:spAutoFit/>
          </a:bodyPr>
          <a:lstStyle/>
          <a:p>
            <a:pPr algn="ctr"/>
            <a:r>
              <a:rPr lang="es-ES" sz="4400" b="1"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“EL MILENIO EN LA TIERRA”</a:t>
            </a:r>
            <a:endParaRPr lang="en-US" sz="4400" b="1"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6 Marcador de posición de imagen" descr="milen005.jpg"/>
          <p:cNvPicPr>
            <a:picLocks noChangeAspect="1"/>
          </p:cNvPicPr>
          <p:nvPr/>
        </p:nvPicPr>
        <p:blipFill>
          <a:blip r:embed="rId2" cstate="print"/>
          <a:srcRect t="1515" b="1515"/>
          <a:stretch>
            <a:fillRect/>
          </a:stretch>
        </p:blipFill>
        <p:spPr>
          <a:xfrm>
            <a:off x="0" y="0"/>
            <a:ext cx="9144000" cy="6858000"/>
          </a:xfrm>
          <a:prstGeom prst="rect">
            <a:avLst/>
          </a:prstGeom>
        </p:spPr>
      </p:pic>
      <p:sp>
        <p:nvSpPr>
          <p:cNvPr id="5" name="Rectangle 4"/>
          <p:cNvSpPr/>
          <p:nvPr/>
        </p:nvSpPr>
        <p:spPr>
          <a:xfrm rot="20228447">
            <a:off x="2127725" y="4705435"/>
            <a:ext cx="1160511" cy="523220"/>
          </a:xfrm>
          <a:prstGeom prst="rect">
            <a:avLst/>
          </a:prstGeom>
          <a:noFill/>
        </p:spPr>
        <p:txBody>
          <a:bodyPr wrap="square" lIns="91440" tIns="45720" rIns="91440" bIns="45720">
            <a:spAutoFit/>
          </a:bodyPr>
          <a:lstStyle/>
          <a:p>
            <a:pPr algn="ctr"/>
            <a:r>
              <a:rPr lang="en-US" sz="2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Pedro</a:t>
            </a:r>
            <a:endParaRPr lang="en-US" sz="2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Rectangle 5"/>
          <p:cNvSpPr/>
          <p:nvPr/>
        </p:nvSpPr>
        <p:spPr>
          <a:xfrm rot="20652862">
            <a:off x="255194" y="3292394"/>
            <a:ext cx="1160511" cy="461665"/>
          </a:xfrm>
          <a:prstGeom prst="rect">
            <a:avLst/>
          </a:prstGeom>
          <a:noFill/>
        </p:spPr>
        <p:txBody>
          <a:bodyPr wrap="square" lIns="91440" tIns="45720" rIns="91440" bIns="45720">
            <a:spAutoFit/>
          </a:bodyPr>
          <a:lstStyle/>
          <a:p>
            <a:pPr algn="ctr"/>
            <a:r>
              <a:rPr lang="en-US" sz="24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Lucas</a:t>
            </a:r>
            <a:endParaRPr lang="en-US" sz="24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0"/>
            <a:ext cx="9144000" cy="769441"/>
          </a:xfrm>
          <a:prstGeom prst="rect">
            <a:avLst/>
          </a:prstGeom>
          <a:noFill/>
        </p:spPr>
        <p:txBody>
          <a:bodyPr wrap="square" lIns="91440" tIns="45720" rIns="91440" bIns="45720">
            <a:spAutoFit/>
          </a:bodyPr>
          <a:lstStyle/>
          <a:p>
            <a:pPr algn="ctr"/>
            <a:r>
              <a:rPr lang="es-ES" sz="4400" b="1"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“EL MILENIO EN LA TIERRA”</a:t>
            </a:r>
            <a:endParaRPr lang="en-US" sz="4400" b="1"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rot="1196969">
            <a:off x="6834243" y="2417283"/>
            <a:ext cx="1035185" cy="520501"/>
          </a:xfrm>
          <a:prstGeom prst="rect">
            <a:avLst/>
          </a:prstGeom>
          <a:noFill/>
        </p:spPr>
        <p:txBody>
          <a:bodyPr wrap="square" lIns="91440" tIns="45720" rIns="91440" bIns="45720">
            <a:spAutoFit/>
          </a:bodyPr>
          <a:lstStyle/>
          <a:p>
            <a:pPr algn="ctr"/>
            <a:r>
              <a:rPr lang="en-US" sz="2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Felix</a:t>
            </a:r>
            <a:endParaRPr lang="en-US" sz="2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rot="694261">
            <a:off x="3880605" y="1186281"/>
            <a:ext cx="806631"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Jose</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rot="18108962">
            <a:off x="1328746" y="4019455"/>
            <a:ext cx="1444207" cy="400110"/>
          </a:xfrm>
          <a:prstGeom prst="rect">
            <a:avLst/>
          </a:prstGeom>
          <a:noFill/>
        </p:spPr>
        <p:txBody>
          <a:bodyPr wrap="square" lIns="91440" tIns="45720" rIns="91440" bIns="45720">
            <a:spAutoFit/>
          </a:bodyPr>
          <a:lstStyle/>
          <a:p>
            <a:pPr algn="ctr"/>
            <a:r>
              <a:rPr lang="en-US" sz="2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Manuel</a:t>
            </a:r>
            <a:endParaRPr lang="en-US" sz="20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1" name="Rectangle 10"/>
          <p:cNvSpPr/>
          <p:nvPr/>
        </p:nvSpPr>
        <p:spPr>
          <a:xfrm rot="20282353">
            <a:off x="687132" y="2057614"/>
            <a:ext cx="1160511"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Alex</a:t>
            </a:r>
            <a:endParaRPr lang="en-US" sz="24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rot="20652862">
            <a:off x="263567" y="4505680"/>
            <a:ext cx="1160511" cy="523220"/>
          </a:xfrm>
          <a:prstGeom prst="rect">
            <a:avLst/>
          </a:prstGeom>
          <a:noFill/>
        </p:spPr>
        <p:txBody>
          <a:bodyPr wrap="square" lIns="91440" tIns="45720" rIns="91440" bIns="45720">
            <a:spAutoFit/>
          </a:bodyPr>
          <a:lstStyle/>
          <a:p>
            <a:pPr algn="ctr"/>
            <a:r>
              <a:rPr lang="en-US" sz="2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Judith</a:t>
            </a:r>
            <a:endParaRPr lang="en-US" sz="2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3" name="Rectangle 12"/>
          <p:cNvSpPr/>
          <p:nvPr/>
        </p:nvSpPr>
        <p:spPr>
          <a:xfrm rot="1196969">
            <a:off x="6693108" y="3497029"/>
            <a:ext cx="1328307" cy="523220"/>
          </a:xfrm>
          <a:prstGeom prst="rect">
            <a:avLst/>
          </a:prstGeom>
          <a:noFill/>
        </p:spPr>
        <p:txBody>
          <a:bodyPr wrap="square" lIns="91440" tIns="45720" rIns="91440" bIns="45720">
            <a:spAutoFit/>
          </a:bodyPr>
          <a:lstStyle/>
          <a:p>
            <a:pPr algn="ctr"/>
            <a:r>
              <a:rPr lang="en-US" sz="28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Franco</a:t>
            </a:r>
            <a:endParaRPr lang="en-US" sz="2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4" name="Rectangle 13"/>
          <p:cNvSpPr/>
          <p:nvPr/>
        </p:nvSpPr>
        <p:spPr>
          <a:xfrm rot="1196969">
            <a:off x="4558299" y="3589982"/>
            <a:ext cx="1035185" cy="520501"/>
          </a:xfrm>
          <a:prstGeom prst="rect">
            <a:avLst/>
          </a:prstGeom>
          <a:noFill/>
        </p:spPr>
        <p:txBody>
          <a:bodyPr wrap="square" lIns="91440" tIns="45720" rIns="91440" bIns="45720">
            <a:spAutoFit/>
          </a:bodyPr>
          <a:lstStyle/>
          <a:p>
            <a:pPr algn="ctr"/>
            <a:r>
              <a:rPr lang="en-US" sz="28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Roger</a:t>
            </a:r>
            <a:endParaRPr lang="en-US" sz="2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5" name="Rectangle 14"/>
          <p:cNvSpPr/>
          <p:nvPr/>
        </p:nvSpPr>
        <p:spPr>
          <a:xfrm rot="694261">
            <a:off x="2542503" y="3382168"/>
            <a:ext cx="1010661"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92D050"/>
                </a:solidFill>
                <a:effectLst>
                  <a:outerShdw blurRad="63500" dir="3600000" algn="tl" rotWithShape="0">
                    <a:srgbClr val="000000">
                      <a:alpha val="70000"/>
                    </a:srgbClr>
                  </a:outerShdw>
                </a:effectLst>
              </a:rPr>
              <a:t>Javier</a:t>
            </a:r>
            <a:endParaRPr lang="en-US" sz="2800" b="0" cap="none" spc="0" dirty="0">
              <a:ln w="18415" cmpd="sng">
                <a:solidFill>
                  <a:srgbClr val="FFFFFF"/>
                </a:solidFill>
                <a:prstDash val="solid"/>
              </a:ln>
              <a:solidFill>
                <a:srgbClr val="92D050"/>
              </a:solidFill>
              <a:effectLst>
                <a:outerShdw blurRad="63500" dir="3600000" algn="tl" rotWithShape="0">
                  <a:srgbClr val="000000">
                    <a:alpha val="70000"/>
                  </a:srgbClr>
                </a:outerShdw>
              </a:effectLst>
            </a:endParaRPr>
          </a:p>
        </p:txBody>
      </p:sp>
      <p:sp>
        <p:nvSpPr>
          <p:cNvPr id="16" name="Rectangle 15"/>
          <p:cNvSpPr/>
          <p:nvPr/>
        </p:nvSpPr>
        <p:spPr>
          <a:xfrm rot="694261">
            <a:off x="2770834" y="1912747"/>
            <a:ext cx="1125501"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92D050"/>
                </a:solidFill>
                <a:effectLst>
                  <a:outerShdw blurRad="63500" dir="3600000" algn="tl" rotWithShape="0">
                    <a:srgbClr val="000000">
                      <a:alpha val="70000"/>
                    </a:srgbClr>
                  </a:outerShdw>
                </a:effectLst>
              </a:rPr>
              <a:t>Nimrod</a:t>
            </a:r>
            <a:endParaRPr lang="en-US" sz="2400" b="0" cap="none" spc="0" dirty="0">
              <a:ln w="18415" cmpd="sng">
                <a:solidFill>
                  <a:srgbClr val="FFFFFF"/>
                </a:solidFill>
                <a:prstDash val="solid"/>
              </a:ln>
              <a:solidFill>
                <a:srgbClr val="92D050"/>
              </a:solidFill>
              <a:effectLst>
                <a:outerShdw blurRad="63500" dir="3600000" algn="tl" rotWithShape="0">
                  <a:srgbClr val="000000">
                    <a:alpha val="70000"/>
                  </a:srgbClr>
                </a:outerShdw>
              </a:effectLst>
            </a:endParaRPr>
          </a:p>
        </p:txBody>
      </p:sp>
      <p:sp>
        <p:nvSpPr>
          <p:cNvPr id="17" name="Rectangle 16"/>
          <p:cNvSpPr/>
          <p:nvPr/>
        </p:nvSpPr>
        <p:spPr>
          <a:xfrm rot="694261">
            <a:off x="2675760" y="6238737"/>
            <a:ext cx="1029897" cy="523220"/>
          </a:xfrm>
          <a:prstGeom prst="rect">
            <a:avLst/>
          </a:prstGeom>
          <a:noFill/>
        </p:spPr>
        <p:txBody>
          <a:bodyPr wrap="none" lIns="91440" tIns="45720" rIns="91440" bIns="45720">
            <a:spAutoFit/>
          </a:bodyPr>
          <a:lstStyle/>
          <a:p>
            <a:pPr algn="ctr"/>
            <a:r>
              <a:rPr lang="en-US" sz="2800" b="0" cap="none" spc="0" dirty="0" err="1" smtClean="0">
                <a:ln w="18415" cmpd="sng">
                  <a:solidFill>
                    <a:srgbClr val="FFFFFF"/>
                  </a:solidFill>
                  <a:prstDash val="solid"/>
                </a:ln>
                <a:solidFill>
                  <a:srgbClr val="FFFF99"/>
                </a:solidFill>
                <a:effectLst>
                  <a:outerShdw blurRad="63500" dir="3600000" algn="tl" rotWithShape="0">
                    <a:srgbClr val="000000">
                      <a:alpha val="70000"/>
                    </a:srgbClr>
                  </a:outerShdw>
                </a:effectLst>
              </a:rPr>
              <a:t>Flavio</a:t>
            </a:r>
            <a:endParaRPr lang="en-US" sz="2800" b="0" cap="none" spc="0" dirty="0">
              <a:ln w="18415" cmpd="sng">
                <a:solidFill>
                  <a:srgbClr val="FFFFFF"/>
                </a:solidFill>
                <a:prstDash val="solid"/>
              </a:ln>
              <a:solidFill>
                <a:srgbClr val="FFFF99"/>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icture2.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0" y="3571876"/>
            <a:ext cx="9144000" cy="769441"/>
          </a:xfrm>
          <a:prstGeom prst="rect">
            <a:avLst/>
          </a:prstGeom>
          <a:noFill/>
        </p:spPr>
        <p:txBody>
          <a:bodyPr wrap="square" lIns="91440" tIns="45720" rIns="91440" bIns="45720">
            <a:spAutoFit/>
          </a:bodyPr>
          <a:lstStyle/>
          <a:p>
            <a:pPr algn="ctr"/>
            <a:r>
              <a:rPr lang="es-ES" sz="4400" b="1"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“EL MILENIO EN LA TIERRA”</a:t>
            </a:r>
            <a:endParaRPr lang="en-US" sz="4400" b="1"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Rectangle 5"/>
          <p:cNvSpPr/>
          <p:nvPr/>
        </p:nvSpPr>
        <p:spPr>
          <a:xfrm>
            <a:off x="1500166" y="5934670"/>
            <a:ext cx="6216959" cy="92333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solidFill>
                  <a:srgbClr val="FFFF00"/>
                </a:solidFill>
              </a:rPr>
              <a:t>¿</a:t>
            </a:r>
            <a:r>
              <a:rPr lang="en-US" sz="5400" b="1" dirty="0" err="1" smtClean="0">
                <a:ln w="11430"/>
                <a:solidFill>
                  <a:srgbClr val="FFFF00"/>
                </a:solidFill>
              </a:rPr>
              <a:t>Quieres</a:t>
            </a:r>
            <a:r>
              <a:rPr lang="en-US" sz="5400" b="1" dirty="0" smtClean="0">
                <a:ln w="11430"/>
                <a:solidFill>
                  <a:srgbClr val="FFFF00"/>
                </a:solidFill>
              </a:rPr>
              <a:t> </a:t>
            </a:r>
            <a:r>
              <a:rPr lang="en-US" sz="5400" b="1" dirty="0" err="1" smtClean="0">
                <a:ln w="11430"/>
                <a:solidFill>
                  <a:srgbClr val="FFFF00"/>
                </a:solidFill>
              </a:rPr>
              <a:t>estar</a:t>
            </a:r>
            <a:r>
              <a:rPr lang="en-US" sz="5400" b="1" dirty="0" smtClean="0">
                <a:ln w="11430"/>
                <a:solidFill>
                  <a:srgbClr val="FFFF00"/>
                </a:solidFill>
              </a:rPr>
              <a:t> </a:t>
            </a:r>
            <a:r>
              <a:rPr lang="en-US" sz="5400" b="1" dirty="0" err="1" smtClean="0">
                <a:ln w="11430"/>
                <a:solidFill>
                  <a:srgbClr val="FFFF00"/>
                </a:solidFill>
              </a:rPr>
              <a:t>aqu</a:t>
            </a:r>
            <a:r>
              <a:rPr lang="es-ES" sz="5400" b="1" dirty="0" smtClean="0">
                <a:solidFill>
                  <a:srgbClr val="FFFF00"/>
                </a:solidFill>
              </a:rPr>
              <a:t>í?</a:t>
            </a:r>
            <a:endParaRPr lang="en-US" sz="5400" b="1" cap="none" spc="0" dirty="0">
              <a:ln w="1143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7.jpg"/>
          <p:cNvPicPr>
            <a:picLocks noGrp="1" noChangeAspect="1"/>
          </p:cNvPicPr>
          <p:nvPr>
            <p:ph idx="1"/>
          </p:nvPr>
        </p:nvPicPr>
        <p:blipFill>
          <a:blip r:embed="rId2"/>
          <a:stretch>
            <a:fillRect/>
          </a:stretch>
        </p:blipFill>
        <p:spPr>
          <a:xfrm>
            <a:off x="0" y="0"/>
            <a:ext cx="9144000" cy="6858000"/>
          </a:xfrm>
        </p:spPr>
      </p:pic>
      <p:sp>
        <p:nvSpPr>
          <p:cNvPr id="5" name="Rectangle 4"/>
          <p:cNvSpPr/>
          <p:nvPr/>
        </p:nvSpPr>
        <p:spPr>
          <a:xfrm>
            <a:off x="714348" y="0"/>
            <a:ext cx="7046096" cy="923330"/>
          </a:xfrm>
          <a:prstGeom prst="rect">
            <a:avLst/>
          </a:prstGeom>
          <a:noFill/>
        </p:spPr>
        <p:txBody>
          <a:bodyPr wrap="none" lIns="91440" tIns="45720" rIns="91440" bIns="45720">
            <a:spAutoFit/>
          </a:bodyPr>
          <a:lstStyle/>
          <a:p>
            <a:pPr algn="ct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Por</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eso</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Arrepent</a:t>
            </a:r>
            <a:r>
              <a:rPr lang="es-ES" sz="5400" b="1" dirty="0" smtClean="0">
                <a:solidFill>
                  <a:schemeClr val="bg1"/>
                </a:solidFill>
                <a:latin typeface="Bernard MT Condensed" pitchFamily="18" charset="0"/>
              </a:rPr>
              <a:t>í</a:t>
            </a: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os</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hoy</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icture8.jpg"/>
          <p:cNvPicPr>
            <a:picLocks noGrp="1" noChangeAspect="1"/>
          </p:cNvPicPr>
          <p:nvPr>
            <p:ph idx="1"/>
          </p:nvPr>
        </p:nvPicPr>
        <p:blipFill>
          <a:blip r:embed="rId2"/>
          <a:stretch>
            <a:fillRect/>
          </a:stretch>
        </p:blipFill>
        <p:spPr>
          <a:xfrm>
            <a:off x="0" y="0"/>
            <a:ext cx="9144000" cy="6858000"/>
          </a:xfrm>
        </p:spPr>
      </p:pic>
      <p:sp>
        <p:nvSpPr>
          <p:cNvPr id="6" name="Rectangle 5"/>
          <p:cNvSpPr/>
          <p:nvPr/>
        </p:nvSpPr>
        <p:spPr>
          <a:xfrm>
            <a:off x="214282" y="0"/>
            <a:ext cx="8720657" cy="923330"/>
          </a:xfrm>
          <a:prstGeom prst="rect">
            <a:avLst/>
          </a:prstGeom>
          <a:noFill/>
        </p:spPr>
        <p:txBody>
          <a:bodyPr wrap="none" lIns="91440" tIns="45720" rIns="91440" bIns="45720">
            <a:spAutoFit/>
          </a:bodyPr>
          <a:lstStyle/>
          <a:p>
            <a:pPr algn="ctr"/>
            <a:r>
              <a:rPr lang="en-US" sz="5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rPr>
              <a:t>Y Convert</a:t>
            </a:r>
            <a:r>
              <a:rPr lang="es-ES" sz="5400" b="1" dirty="0" smtClean="0">
                <a:solidFill>
                  <a:schemeClr val="bg1"/>
                </a:solidFill>
                <a:effectLst>
                  <a:outerShdw blurRad="38100" dist="38100" dir="2700000" algn="tl">
                    <a:srgbClr val="000000">
                      <a:alpha val="43137"/>
                    </a:srgbClr>
                  </a:outerShdw>
                </a:effectLst>
                <a:latin typeface="Bernard MT Condensed" pitchFamily="18" charset="0"/>
              </a:rPr>
              <a:t>í</a:t>
            </a:r>
            <a:r>
              <a:rPr lang="en-US" sz="5400" b="1" dirty="0" err="1"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rPr>
              <a:t>os</a:t>
            </a:r>
            <a:r>
              <a:rPr lang="en-US" sz="5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rPr>
              <a:t>, </a:t>
            </a:r>
            <a:r>
              <a:rPr lang="en-US" sz="5400" b="1" dirty="0" err="1"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rPr>
              <a:t>aceptando</a:t>
            </a:r>
            <a:r>
              <a:rPr lang="en-US" sz="5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rPr>
              <a:t> </a:t>
            </a:r>
            <a:r>
              <a:rPr lang="en-US" sz="5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rPr>
              <a:t>a </a:t>
            </a:r>
            <a:r>
              <a:rPr lang="en-US" sz="5400" dirty="0" err="1"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rPr>
              <a:t>Jes</a:t>
            </a:r>
            <a:r>
              <a:rPr lang="es-ES" sz="5400" b="1" dirty="0" smtClean="0">
                <a:solidFill>
                  <a:schemeClr val="bg1"/>
                </a:solidFill>
                <a:effectLst>
                  <a:outerShdw blurRad="38100" dist="38100" dir="2700000" algn="tl">
                    <a:srgbClr val="000000">
                      <a:alpha val="43137"/>
                    </a:srgbClr>
                  </a:outerShdw>
                </a:effectLst>
                <a:latin typeface="Bernard MT Condensed" pitchFamily="18" charset="0"/>
              </a:rPr>
              <a:t>ú</a:t>
            </a:r>
            <a:r>
              <a:rPr lang="en-US" sz="5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rPr>
              <a:t>s:</a:t>
            </a:r>
            <a:endParaRPr lang="en-US" sz="54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latin typeface="Bernard MT Condensed" pitchFamily="18"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descr="Picture1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icture12.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226136" y="3610352"/>
            <a:ext cx="1657825" cy="523220"/>
          </a:xfrm>
          <a:prstGeom prst="rect">
            <a:avLst/>
          </a:prstGeom>
          <a:noFill/>
        </p:spPr>
        <p:txBody>
          <a:bodyPr wrap="none" lIns="91440" tIns="45720" rIns="91440" bIns="45720">
            <a:spAutoFit/>
          </a:bodyPr>
          <a:lstStyle/>
          <a:p>
            <a:pPr algn="ctr"/>
            <a:r>
              <a:rPr lang="en-US" sz="2800" b="1" cap="none" spc="0" dirty="0" err="1"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Arial Black" pitchFamily="34" charset="0"/>
              </a:rPr>
              <a:t>Cuando</a:t>
            </a:r>
            <a:endParaRPr lang="en-US" sz="2800" b="1" cap="none" spc="0"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5868144" y="6022776"/>
            <a:ext cx="2492990" cy="523220"/>
          </a:xfrm>
          <a:prstGeom prst="rect">
            <a:avLst/>
          </a:prstGeom>
          <a:noFill/>
        </p:spPr>
        <p:txBody>
          <a:bodyPr wrap="non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Britannic Bold" pitchFamily="34" charset="0"/>
              </a:rPr>
              <a:t>(Apoc. 20:7-8)</a:t>
            </a:r>
            <a:endParaRPr lang="en-US" sz="2800" b="1" cap="none" spc="0"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icture10.jpg"/>
          <p:cNvPicPr>
            <a:picLocks noChangeAspect="1"/>
          </p:cNvPicPr>
          <p:nvPr/>
        </p:nvPicPr>
        <p:blipFill>
          <a:blip r:embed="rId2"/>
          <a:stretch>
            <a:fillRect/>
          </a:stretch>
        </p:blipFill>
        <p:spPr>
          <a:xfrm>
            <a:off x="9403" y="0"/>
            <a:ext cx="9125193" cy="6858000"/>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icture9.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icture1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3.jpg"/>
          <p:cNvPicPr>
            <a:picLocks noGrp="1" noChangeAspect="1"/>
          </p:cNvPicPr>
          <p:nvPr>
            <p:ph idx="1"/>
          </p:nvPr>
        </p:nvPicPr>
        <p:blipFill>
          <a:blip r:embed="rId2"/>
          <a:stretch>
            <a:fillRect/>
          </a:stretch>
        </p:blipFill>
        <p:spPr>
          <a:xfrm>
            <a:off x="0" y="0"/>
            <a:ext cx="9144000" cy="6858000"/>
          </a:xfrm>
        </p:spPr>
      </p:pic>
      <p:sp>
        <p:nvSpPr>
          <p:cNvPr id="5" name="Text Box 4"/>
          <p:cNvSpPr txBox="1">
            <a:spLocks noChangeArrowheads="1"/>
          </p:cNvSpPr>
          <p:nvPr/>
        </p:nvSpPr>
        <p:spPr bwMode="auto">
          <a:xfrm>
            <a:off x="2195513" y="3500438"/>
            <a:ext cx="7777162" cy="641350"/>
          </a:xfrm>
          <a:prstGeom prst="rect">
            <a:avLst/>
          </a:prstGeom>
          <a:noFill/>
          <a:ln w="9525">
            <a:noFill/>
            <a:miter lim="800000"/>
            <a:headEnd/>
            <a:tailEnd/>
          </a:ln>
          <a:effectLst/>
        </p:spPr>
        <p:txBody>
          <a:bodyPr>
            <a:spAutoFit/>
          </a:bodyPr>
          <a:lstStyle/>
          <a:p>
            <a:r>
              <a:rPr lang="es-MX" sz="3600" b="1" dirty="0">
                <a:solidFill>
                  <a:schemeClr val="bg1"/>
                </a:solidFill>
                <a:effectLst>
                  <a:outerShdw blurRad="38100" dist="38100" dir="2700000" algn="tl">
                    <a:srgbClr val="C0C0C0"/>
                  </a:outerShdw>
                </a:effectLst>
              </a:rPr>
              <a:t>¿En el cielo o en la tierra?</a:t>
            </a:r>
          </a:p>
        </p:txBody>
      </p:sp>
      <p:sp>
        <p:nvSpPr>
          <p:cNvPr id="6" name="Rectangle 5"/>
          <p:cNvSpPr/>
          <p:nvPr/>
        </p:nvSpPr>
        <p:spPr>
          <a:xfrm>
            <a:off x="428596" y="5500702"/>
            <a:ext cx="849322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VEAMOS LA UTOPIA DE DIOS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icture1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99392"/>
            <a:ext cx="7092280" cy="769441"/>
          </a:xfrm>
          <a:prstGeom prst="rect">
            <a:avLst/>
          </a:prstGeom>
          <a:noFill/>
        </p:spPr>
        <p:txBody>
          <a:bodyPr wrap="square" rtlCol="0">
            <a:spAutoFit/>
          </a:bodyPr>
          <a:lstStyle/>
          <a:p>
            <a:pPr algn="ctr"/>
            <a:r>
              <a:rPr lang="es-ES" sz="4400" b="1" dirty="0" smtClean="0">
                <a:ln w="12700">
                  <a:solidFill>
                    <a:schemeClr val="tx1"/>
                  </a:solidFill>
                  <a:prstDash val="solid"/>
                </a:ln>
                <a:solidFill>
                  <a:srgbClr val="FFFF99"/>
                </a:solidFill>
                <a:effectLst>
                  <a:outerShdw blurRad="41275" dist="20320" dir="1800000" algn="tl" rotWithShape="0">
                    <a:srgbClr val="000000">
                      <a:alpha val="40000"/>
                    </a:srgbClr>
                  </a:outerShdw>
                </a:effectLst>
              </a:rPr>
              <a:t>EL FIN DEL MILENIO</a:t>
            </a:r>
            <a:endParaRPr lang="es-ES" sz="4400" b="1" dirty="0">
              <a:ln w="12700">
                <a:solidFill>
                  <a:schemeClr val="tx1"/>
                </a:solidFill>
                <a:prstDash val="solid"/>
              </a:ln>
              <a:solidFill>
                <a:srgbClr val="FFFF99"/>
              </a:solidFill>
              <a:effectLst>
                <a:outerShdw blurRad="41275" dist="20320" dir="1800000" algn="tl" rotWithShape="0">
                  <a:srgbClr val="000000">
                    <a:alpha val="40000"/>
                  </a:srgbClr>
                </a:outerShdw>
              </a:effectLst>
            </a:endParaRPr>
          </a:p>
        </p:txBody>
      </p:sp>
      <p:sp>
        <p:nvSpPr>
          <p:cNvPr id="3" name="2 CuadroTexto"/>
          <p:cNvSpPr txBox="1"/>
          <p:nvPr/>
        </p:nvSpPr>
        <p:spPr>
          <a:xfrm>
            <a:off x="107504" y="476672"/>
            <a:ext cx="6912768" cy="400110"/>
          </a:xfrm>
          <a:prstGeom prst="rect">
            <a:avLst/>
          </a:prstGeom>
          <a:noFill/>
        </p:spPr>
        <p:txBody>
          <a:bodyPr wrap="square" rtlCol="0">
            <a:spAutoFit/>
          </a:bodyPr>
          <a:lstStyle/>
          <a:p>
            <a:r>
              <a:rPr lang="es-ES" sz="2000" b="1" dirty="0" smtClean="0"/>
              <a:t>El milenio concluye con los siguientes eventos:</a:t>
            </a:r>
            <a:endParaRPr lang="es-ES" sz="2000" b="1" dirty="0"/>
          </a:p>
        </p:txBody>
      </p:sp>
      <p:graphicFrame>
        <p:nvGraphicFramePr>
          <p:cNvPr id="6" name="5 Diagrama"/>
          <p:cNvGraphicFramePr/>
          <p:nvPr/>
        </p:nvGraphicFramePr>
        <p:xfrm>
          <a:off x="107504" y="908720"/>
          <a:ext cx="691276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7164288" y="1775713"/>
            <a:ext cx="1872208" cy="4893647"/>
          </a:xfrm>
          <a:prstGeom prst="rect">
            <a:avLst/>
          </a:prstGeom>
          <a:gradFill flip="none" rotWithShape="1">
            <a:gsLst>
              <a:gs pos="0">
                <a:srgbClr val="FFFF00">
                  <a:alpha val="76000"/>
                </a:srgbClr>
              </a:gs>
              <a:gs pos="100000">
                <a:srgbClr val="E4A33D">
                  <a:alpha val="71000"/>
                </a:srgbClr>
              </a:gs>
            </a:gsLst>
            <a:lin ang="2700000" scaled="1"/>
            <a:tileRect/>
          </a:gradFill>
        </p:spPr>
        <p:txBody>
          <a:bodyPr wrap="square">
            <a:spAutoFit/>
          </a:bodyPr>
          <a:lstStyle/>
          <a:p>
            <a:pPr algn="ctr"/>
            <a:r>
              <a:rPr lang="es-ES" sz="2000" b="1" dirty="0" smtClean="0">
                <a:latin typeface="Comic Sans MS" pitchFamily="66" charset="0"/>
              </a:rPr>
              <a:t>“pero </a:t>
            </a:r>
            <a:r>
              <a:rPr lang="es-ES" sz="2000" b="1" dirty="0">
                <a:latin typeface="Comic Sans MS" pitchFamily="66" charset="0"/>
              </a:rPr>
              <a:t>los cielos y la tierra que existen ahora, </a:t>
            </a:r>
            <a:r>
              <a:rPr lang="es-ES" sz="2000" b="1" dirty="0" smtClean="0">
                <a:latin typeface="Comic Sans MS" pitchFamily="66" charset="0"/>
              </a:rPr>
              <a:t>están </a:t>
            </a:r>
            <a:r>
              <a:rPr lang="es-ES" sz="2000" b="1" dirty="0">
                <a:latin typeface="Comic Sans MS" pitchFamily="66" charset="0"/>
              </a:rPr>
              <a:t>reservados por la misma palabra, </a:t>
            </a:r>
            <a:r>
              <a:rPr lang="es-ES" sz="2000" b="1" dirty="0" smtClean="0">
                <a:latin typeface="Comic Sans MS" pitchFamily="66" charset="0"/>
              </a:rPr>
              <a:t>guardados </a:t>
            </a:r>
            <a:r>
              <a:rPr lang="es-ES" sz="2000" b="1" dirty="0">
                <a:latin typeface="Comic Sans MS" pitchFamily="66" charset="0"/>
              </a:rPr>
              <a:t>para el fuego en el día del juicio y de la perdición de los hombres </a:t>
            </a:r>
            <a:r>
              <a:rPr lang="es-ES" sz="2000" b="1" dirty="0" smtClean="0">
                <a:latin typeface="Comic Sans MS" pitchFamily="66" charset="0"/>
              </a:rPr>
              <a:t>impíos”</a:t>
            </a:r>
          </a:p>
          <a:p>
            <a:pPr algn="ctr"/>
            <a:r>
              <a:rPr lang="es-ES" sz="1200" b="1" dirty="0" smtClean="0">
                <a:latin typeface="Comic Sans MS" pitchFamily="66" charset="0"/>
              </a:rPr>
              <a:t>(2ª de </a:t>
            </a:r>
            <a:r>
              <a:rPr lang="es-ES" sz="1200" b="1" dirty="0">
                <a:latin typeface="Comic Sans MS" pitchFamily="66" charset="0"/>
              </a:rPr>
              <a:t>Pedro 3:7</a:t>
            </a:r>
            <a:r>
              <a:rPr lang="es-ES" sz="1200" b="1" dirty="0" smtClean="0">
                <a:latin typeface="Comic Sans MS" pitchFamily="66" charset="0"/>
              </a:rPr>
              <a:t>)</a:t>
            </a:r>
            <a:endParaRPr lang="es-ES" sz="1200" b="1" dirty="0">
              <a:latin typeface="Comic Sans MS" pitchFamily="66" charset="0"/>
            </a:endParaRPr>
          </a:p>
        </p:txBody>
      </p:sp>
      <p:pic>
        <p:nvPicPr>
          <p:cNvPr id="7" name="6 Marcador de posición de imagen" descr="new-jeru(1).jpg"/>
          <p:cNvPicPr>
            <a:picLocks noChangeAspect="1"/>
          </p:cNvPicPr>
          <p:nvPr/>
        </p:nvPicPr>
        <p:blipFill>
          <a:blip r:embed="rId8" cstate="email"/>
          <a:srcRect/>
          <a:stretch>
            <a:fillRect/>
          </a:stretch>
        </p:blipFill>
        <p:spPr>
          <a:xfrm>
            <a:off x="7092280" y="44624"/>
            <a:ext cx="2016224" cy="14663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6">
                                            <p:graphicEl>
                                              <a:dgm id="{3BD0A210-A2C7-4B90-B0A4-C1BF0D6D6B4E}"/>
                                            </p:graphicEl>
                                          </p:spTgt>
                                        </p:tgtEl>
                                        <p:attrNameLst>
                                          <p:attrName>style.visibility</p:attrName>
                                        </p:attrNameLst>
                                      </p:cBhvr>
                                      <p:to>
                                        <p:strVal val="visible"/>
                                      </p:to>
                                    </p:set>
                                    <p:anim calcmode="lin" valueType="num">
                                      <p:cBhvr>
                                        <p:cTn id="25" dur="500" fill="hold"/>
                                        <p:tgtEl>
                                          <p:spTgt spid="6">
                                            <p:graphicEl>
                                              <a:dgm id="{3BD0A210-A2C7-4B90-B0A4-C1BF0D6D6B4E}"/>
                                            </p:graphicEl>
                                          </p:spTgt>
                                        </p:tgtEl>
                                        <p:attrNameLst>
                                          <p:attrName>ppt_x</p:attrName>
                                        </p:attrNameLst>
                                      </p:cBhvr>
                                      <p:tavLst>
                                        <p:tav tm="0">
                                          <p:val>
                                            <p:strVal val="#ppt_x-#ppt_w/2"/>
                                          </p:val>
                                        </p:tav>
                                        <p:tav tm="100000">
                                          <p:val>
                                            <p:strVal val="#ppt_x"/>
                                          </p:val>
                                        </p:tav>
                                      </p:tavLst>
                                    </p:anim>
                                    <p:anim calcmode="lin" valueType="num">
                                      <p:cBhvr>
                                        <p:cTn id="26" dur="500" fill="hold"/>
                                        <p:tgtEl>
                                          <p:spTgt spid="6">
                                            <p:graphicEl>
                                              <a:dgm id="{3BD0A210-A2C7-4B90-B0A4-C1BF0D6D6B4E}"/>
                                            </p:graphicEl>
                                          </p:spTgt>
                                        </p:tgtEl>
                                        <p:attrNameLst>
                                          <p:attrName>ppt_y</p:attrName>
                                        </p:attrNameLst>
                                      </p:cBhvr>
                                      <p:tavLst>
                                        <p:tav tm="0">
                                          <p:val>
                                            <p:strVal val="#ppt_y"/>
                                          </p:val>
                                        </p:tav>
                                        <p:tav tm="100000">
                                          <p:val>
                                            <p:strVal val="#ppt_y"/>
                                          </p:val>
                                        </p:tav>
                                      </p:tavLst>
                                    </p:anim>
                                    <p:anim calcmode="lin" valueType="num">
                                      <p:cBhvr>
                                        <p:cTn id="27" dur="500" fill="hold"/>
                                        <p:tgtEl>
                                          <p:spTgt spid="6">
                                            <p:graphicEl>
                                              <a:dgm id="{3BD0A210-A2C7-4B90-B0A4-C1BF0D6D6B4E}"/>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3BD0A210-A2C7-4B90-B0A4-C1BF0D6D6B4E}"/>
                                            </p:graphic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6">
                                            <p:graphicEl>
                                              <a:dgm id="{467A0694-AC1B-4DEA-A742-4EABF6C22DCF}"/>
                                            </p:graphicEl>
                                          </p:spTgt>
                                        </p:tgtEl>
                                        <p:attrNameLst>
                                          <p:attrName>style.visibility</p:attrName>
                                        </p:attrNameLst>
                                      </p:cBhvr>
                                      <p:to>
                                        <p:strVal val="visible"/>
                                      </p:to>
                                    </p:set>
                                    <p:anim calcmode="lin" valueType="num">
                                      <p:cBhvr>
                                        <p:cTn id="31" dur="500" fill="hold"/>
                                        <p:tgtEl>
                                          <p:spTgt spid="6">
                                            <p:graphicEl>
                                              <a:dgm id="{467A0694-AC1B-4DEA-A742-4EABF6C22DCF}"/>
                                            </p:graphicEl>
                                          </p:spTgt>
                                        </p:tgtEl>
                                        <p:attrNameLst>
                                          <p:attrName>ppt_x</p:attrName>
                                        </p:attrNameLst>
                                      </p:cBhvr>
                                      <p:tavLst>
                                        <p:tav tm="0">
                                          <p:val>
                                            <p:strVal val="#ppt_x-#ppt_w/2"/>
                                          </p:val>
                                        </p:tav>
                                        <p:tav tm="100000">
                                          <p:val>
                                            <p:strVal val="#ppt_x"/>
                                          </p:val>
                                        </p:tav>
                                      </p:tavLst>
                                    </p:anim>
                                    <p:anim calcmode="lin" valueType="num">
                                      <p:cBhvr>
                                        <p:cTn id="32" dur="500" fill="hold"/>
                                        <p:tgtEl>
                                          <p:spTgt spid="6">
                                            <p:graphicEl>
                                              <a:dgm id="{467A0694-AC1B-4DEA-A742-4EABF6C22DCF}"/>
                                            </p:graphicEl>
                                          </p:spTgt>
                                        </p:tgtEl>
                                        <p:attrNameLst>
                                          <p:attrName>ppt_y</p:attrName>
                                        </p:attrNameLst>
                                      </p:cBhvr>
                                      <p:tavLst>
                                        <p:tav tm="0">
                                          <p:val>
                                            <p:strVal val="#ppt_y"/>
                                          </p:val>
                                        </p:tav>
                                        <p:tav tm="100000">
                                          <p:val>
                                            <p:strVal val="#ppt_y"/>
                                          </p:val>
                                        </p:tav>
                                      </p:tavLst>
                                    </p:anim>
                                    <p:anim calcmode="lin" valueType="num">
                                      <p:cBhvr>
                                        <p:cTn id="33" dur="500" fill="hold"/>
                                        <p:tgtEl>
                                          <p:spTgt spid="6">
                                            <p:graphicEl>
                                              <a:dgm id="{467A0694-AC1B-4DEA-A742-4EABF6C22DCF}"/>
                                            </p:graphicEl>
                                          </p:spTgt>
                                        </p:tgtEl>
                                        <p:attrNameLst>
                                          <p:attrName>ppt_w</p:attrName>
                                        </p:attrNameLst>
                                      </p:cBhvr>
                                      <p:tavLst>
                                        <p:tav tm="0">
                                          <p:val>
                                            <p:fltVal val="0"/>
                                          </p:val>
                                        </p:tav>
                                        <p:tav tm="100000">
                                          <p:val>
                                            <p:strVal val="#ppt_w"/>
                                          </p:val>
                                        </p:tav>
                                      </p:tavLst>
                                    </p:anim>
                                    <p:anim calcmode="lin" valueType="num">
                                      <p:cBhvr>
                                        <p:cTn id="34" dur="500" fill="hold"/>
                                        <p:tgtEl>
                                          <p:spTgt spid="6">
                                            <p:graphicEl>
                                              <a:dgm id="{467A0694-AC1B-4DEA-A742-4EABF6C22DCF}"/>
                                            </p:graphic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
                                            <p:graphicEl>
                                              <a:dgm id="{017F0BB1-05D9-4A56-922D-C37CAFE1BCB3}"/>
                                            </p:graphicEl>
                                          </p:spTgt>
                                        </p:tgtEl>
                                        <p:attrNameLst>
                                          <p:attrName>style.visibility</p:attrName>
                                        </p:attrNameLst>
                                      </p:cBhvr>
                                      <p:to>
                                        <p:strVal val="visible"/>
                                      </p:to>
                                    </p:set>
                                    <p:anim calcmode="lin" valueType="num">
                                      <p:cBhvr>
                                        <p:cTn id="39" dur="500" fill="hold"/>
                                        <p:tgtEl>
                                          <p:spTgt spid="6">
                                            <p:graphicEl>
                                              <a:dgm id="{017F0BB1-05D9-4A56-922D-C37CAFE1BCB3}"/>
                                            </p:graphicEl>
                                          </p:spTgt>
                                        </p:tgtEl>
                                        <p:attrNameLst>
                                          <p:attrName>ppt_x</p:attrName>
                                        </p:attrNameLst>
                                      </p:cBhvr>
                                      <p:tavLst>
                                        <p:tav tm="0">
                                          <p:val>
                                            <p:strVal val="#ppt_x-#ppt_w/2"/>
                                          </p:val>
                                        </p:tav>
                                        <p:tav tm="100000">
                                          <p:val>
                                            <p:strVal val="#ppt_x"/>
                                          </p:val>
                                        </p:tav>
                                      </p:tavLst>
                                    </p:anim>
                                    <p:anim calcmode="lin" valueType="num">
                                      <p:cBhvr>
                                        <p:cTn id="40" dur="500" fill="hold"/>
                                        <p:tgtEl>
                                          <p:spTgt spid="6">
                                            <p:graphicEl>
                                              <a:dgm id="{017F0BB1-05D9-4A56-922D-C37CAFE1BCB3}"/>
                                            </p:graphicEl>
                                          </p:spTgt>
                                        </p:tgtEl>
                                        <p:attrNameLst>
                                          <p:attrName>ppt_y</p:attrName>
                                        </p:attrNameLst>
                                      </p:cBhvr>
                                      <p:tavLst>
                                        <p:tav tm="0">
                                          <p:val>
                                            <p:strVal val="#ppt_y"/>
                                          </p:val>
                                        </p:tav>
                                        <p:tav tm="100000">
                                          <p:val>
                                            <p:strVal val="#ppt_y"/>
                                          </p:val>
                                        </p:tav>
                                      </p:tavLst>
                                    </p:anim>
                                    <p:anim calcmode="lin" valueType="num">
                                      <p:cBhvr>
                                        <p:cTn id="41" dur="500" fill="hold"/>
                                        <p:tgtEl>
                                          <p:spTgt spid="6">
                                            <p:graphicEl>
                                              <a:dgm id="{017F0BB1-05D9-4A56-922D-C37CAFE1BCB3}"/>
                                            </p:graphicEl>
                                          </p:spTgt>
                                        </p:tgtEl>
                                        <p:attrNameLst>
                                          <p:attrName>ppt_w</p:attrName>
                                        </p:attrNameLst>
                                      </p:cBhvr>
                                      <p:tavLst>
                                        <p:tav tm="0">
                                          <p:val>
                                            <p:fltVal val="0"/>
                                          </p:val>
                                        </p:tav>
                                        <p:tav tm="100000">
                                          <p:val>
                                            <p:strVal val="#ppt_w"/>
                                          </p:val>
                                        </p:tav>
                                      </p:tavLst>
                                    </p:anim>
                                    <p:anim calcmode="lin" valueType="num">
                                      <p:cBhvr>
                                        <p:cTn id="42" dur="500" fill="hold"/>
                                        <p:tgtEl>
                                          <p:spTgt spid="6">
                                            <p:graphicEl>
                                              <a:dgm id="{017F0BB1-05D9-4A56-922D-C37CAFE1BCB3}"/>
                                            </p:graphicEl>
                                          </p:spTgt>
                                        </p:tgtEl>
                                        <p:attrNameLst>
                                          <p:attrName>ppt_h</p:attrName>
                                        </p:attrNameLst>
                                      </p:cBhvr>
                                      <p:tavLst>
                                        <p:tav tm="0">
                                          <p:val>
                                            <p:strVal val="#ppt_h"/>
                                          </p:val>
                                        </p:tav>
                                        <p:tav tm="100000">
                                          <p:val>
                                            <p:strVal val="#ppt_h"/>
                                          </p:val>
                                        </p:tav>
                                      </p:tavLst>
                                    </p:anim>
                                  </p:childTnLst>
                                </p:cTn>
                              </p:par>
                              <p:par>
                                <p:cTn id="43" presetID="17" presetClass="entr" presetSubtype="8" fill="hold" grpId="0" nodeType="withEffect">
                                  <p:stCondLst>
                                    <p:cond delay="0"/>
                                  </p:stCondLst>
                                  <p:childTnLst>
                                    <p:set>
                                      <p:cBhvr>
                                        <p:cTn id="44" dur="1" fill="hold">
                                          <p:stCondLst>
                                            <p:cond delay="0"/>
                                          </p:stCondLst>
                                        </p:cTn>
                                        <p:tgtEl>
                                          <p:spTgt spid="6">
                                            <p:graphicEl>
                                              <a:dgm id="{0E4768B0-408E-4A93-BF7B-0D63D9DF553E}"/>
                                            </p:graphicEl>
                                          </p:spTgt>
                                        </p:tgtEl>
                                        <p:attrNameLst>
                                          <p:attrName>style.visibility</p:attrName>
                                        </p:attrNameLst>
                                      </p:cBhvr>
                                      <p:to>
                                        <p:strVal val="visible"/>
                                      </p:to>
                                    </p:set>
                                    <p:anim calcmode="lin" valueType="num">
                                      <p:cBhvr>
                                        <p:cTn id="45" dur="500" fill="hold"/>
                                        <p:tgtEl>
                                          <p:spTgt spid="6">
                                            <p:graphicEl>
                                              <a:dgm id="{0E4768B0-408E-4A93-BF7B-0D63D9DF553E}"/>
                                            </p:graphicEl>
                                          </p:spTgt>
                                        </p:tgtEl>
                                        <p:attrNameLst>
                                          <p:attrName>ppt_x</p:attrName>
                                        </p:attrNameLst>
                                      </p:cBhvr>
                                      <p:tavLst>
                                        <p:tav tm="0">
                                          <p:val>
                                            <p:strVal val="#ppt_x-#ppt_w/2"/>
                                          </p:val>
                                        </p:tav>
                                        <p:tav tm="100000">
                                          <p:val>
                                            <p:strVal val="#ppt_x"/>
                                          </p:val>
                                        </p:tav>
                                      </p:tavLst>
                                    </p:anim>
                                    <p:anim calcmode="lin" valueType="num">
                                      <p:cBhvr>
                                        <p:cTn id="46" dur="500" fill="hold"/>
                                        <p:tgtEl>
                                          <p:spTgt spid="6">
                                            <p:graphicEl>
                                              <a:dgm id="{0E4768B0-408E-4A93-BF7B-0D63D9DF553E}"/>
                                            </p:graphicEl>
                                          </p:spTgt>
                                        </p:tgtEl>
                                        <p:attrNameLst>
                                          <p:attrName>ppt_y</p:attrName>
                                        </p:attrNameLst>
                                      </p:cBhvr>
                                      <p:tavLst>
                                        <p:tav tm="0">
                                          <p:val>
                                            <p:strVal val="#ppt_y"/>
                                          </p:val>
                                        </p:tav>
                                        <p:tav tm="100000">
                                          <p:val>
                                            <p:strVal val="#ppt_y"/>
                                          </p:val>
                                        </p:tav>
                                      </p:tavLst>
                                    </p:anim>
                                    <p:anim calcmode="lin" valueType="num">
                                      <p:cBhvr>
                                        <p:cTn id="47" dur="500" fill="hold"/>
                                        <p:tgtEl>
                                          <p:spTgt spid="6">
                                            <p:graphicEl>
                                              <a:dgm id="{0E4768B0-408E-4A93-BF7B-0D63D9DF553E}"/>
                                            </p:graphicEl>
                                          </p:spTgt>
                                        </p:tgtEl>
                                        <p:attrNameLst>
                                          <p:attrName>ppt_w</p:attrName>
                                        </p:attrNameLst>
                                      </p:cBhvr>
                                      <p:tavLst>
                                        <p:tav tm="0">
                                          <p:val>
                                            <p:fltVal val="0"/>
                                          </p:val>
                                        </p:tav>
                                        <p:tav tm="100000">
                                          <p:val>
                                            <p:strVal val="#ppt_w"/>
                                          </p:val>
                                        </p:tav>
                                      </p:tavLst>
                                    </p:anim>
                                    <p:anim calcmode="lin" valueType="num">
                                      <p:cBhvr>
                                        <p:cTn id="48" dur="500" fill="hold"/>
                                        <p:tgtEl>
                                          <p:spTgt spid="6">
                                            <p:graphicEl>
                                              <a:dgm id="{0E4768B0-408E-4A93-BF7B-0D63D9DF553E}"/>
                                            </p:graphic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6">
                                            <p:graphicEl>
                                              <a:dgm id="{A5E3687B-CED1-4FA7-B8E0-23587DB108CA}"/>
                                            </p:graphicEl>
                                          </p:spTgt>
                                        </p:tgtEl>
                                        <p:attrNameLst>
                                          <p:attrName>style.visibility</p:attrName>
                                        </p:attrNameLst>
                                      </p:cBhvr>
                                      <p:to>
                                        <p:strVal val="visible"/>
                                      </p:to>
                                    </p:set>
                                    <p:anim calcmode="lin" valueType="num">
                                      <p:cBhvr>
                                        <p:cTn id="53" dur="500" fill="hold"/>
                                        <p:tgtEl>
                                          <p:spTgt spid="6">
                                            <p:graphicEl>
                                              <a:dgm id="{A5E3687B-CED1-4FA7-B8E0-23587DB108CA}"/>
                                            </p:graphicEl>
                                          </p:spTgt>
                                        </p:tgtEl>
                                        <p:attrNameLst>
                                          <p:attrName>ppt_x</p:attrName>
                                        </p:attrNameLst>
                                      </p:cBhvr>
                                      <p:tavLst>
                                        <p:tav tm="0">
                                          <p:val>
                                            <p:strVal val="#ppt_x-#ppt_w/2"/>
                                          </p:val>
                                        </p:tav>
                                        <p:tav tm="100000">
                                          <p:val>
                                            <p:strVal val="#ppt_x"/>
                                          </p:val>
                                        </p:tav>
                                      </p:tavLst>
                                    </p:anim>
                                    <p:anim calcmode="lin" valueType="num">
                                      <p:cBhvr>
                                        <p:cTn id="54" dur="500" fill="hold"/>
                                        <p:tgtEl>
                                          <p:spTgt spid="6">
                                            <p:graphicEl>
                                              <a:dgm id="{A5E3687B-CED1-4FA7-B8E0-23587DB108CA}"/>
                                            </p:graphicEl>
                                          </p:spTgt>
                                        </p:tgtEl>
                                        <p:attrNameLst>
                                          <p:attrName>ppt_y</p:attrName>
                                        </p:attrNameLst>
                                      </p:cBhvr>
                                      <p:tavLst>
                                        <p:tav tm="0">
                                          <p:val>
                                            <p:strVal val="#ppt_y"/>
                                          </p:val>
                                        </p:tav>
                                        <p:tav tm="100000">
                                          <p:val>
                                            <p:strVal val="#ppt_y"/>
                                          </p:val>
                                        </p:tav>
                                      </p:tavLst>
                                    </p:anim>
                                    <p:anim calcmode="lin" valueType="num">
                                      <p:cBhvr>
                                        <p:cTn id="55" dur="500" fill="hold"/>
                                        <p:tgtEl>
                                          <p:spTgt spid="6">
                                            <p:graphicEl>
                                              <a:dgm id="{A5E3687B-CED1-4FA7-B8E0-23587DB108CA}"/>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A5E3687B-CED1-4FA7-B8E0-23587DB108CA}"/>
                                            </p:graphicEl>
                                          </p:spTgt>
                                        </p:tgtEl>
                                        <p:attrNameLst>
                                          <p:attrName>ppt_h</p:attrName>
                                        </p:attrNameLst>
                                      </p:cBhvr>
                                      <p:tavLst>
                                        <p:tav tm="0">
                                          <p:val>
                                            <p:strVal val="#ppt_h"/>
                                          </p:val>
                                        </p:tav>
                                        <p:tav tm="100000">
                                          <p:val>
                                            <p:strVal val="#ppt_h"/>
                                          </p:val>
                                        </p:tav>
                                      </p:tavLst>
                                    </p:anim>
                                  </p:childTnLst>
                                </p:cTn>
                              </p:par>
                              <p:par>
                                <p:cTn id="57" presetID="17" presetClass="entr" presetSubtype="8" fill="hold" grpId="0" nodeType="withEffect">
                                  <p:stCondLst>
                                    <p:cond delay="0"/>
                                  </p:stCondLst>
                                  <p:childTnLst>
                                    <p:set>
                                      <p:cBhvr>
                                        <p:cTn id="58" dur="1" fill="hold">
                                          <p:stCondLst>
                                            <p:cond delay="0"/>
                                          </p:stCondLst>
                                        </p:cTn>
                                        <p:tgtEl>
                                          <p:spTgt spid="6">
                                            <p:graphicEl>
                                              <a:dgm id="{6113287A-6784-43CC-8722-E5D8F318224E}"/>
                                            </p:graphicEl>
                                          </p:spTgt>
                                        </p:tgtEl>
                                        <p:attrNameLst>
                                          <p:attrName>style.visibility</p:attrName>
                                        </p:attrNameLst>
                                      </p:cBhvr>
                                      <p:to>
                                        <p:strVal val="visible"/>
                                      </p:to>
                                    </p:set>
                                    <p:anim calcmode="lin" valueType="num">
                                      <p:cBhvr>
                                        <p:cTn id="59" dur="500" fill="hold"/>
                                        <p:tgtEl>
                                          <p:spTgt spid="6">
                                            <p:graphicEl>
                                              <a:dgm id="{6113287A-6784-43CC-8722-E5D8F318224E}"/>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6">
                                            <p:graphicEl>
                                              <a:dgm id="{6113287A-6784-43CC-8722-E5D8F318224E}"/>
                                            </p:graphicEl>
                                          </p:spTgt>
                                        </p:tgtEl>
                                        <p:attrNameLst>
                                          <p:attrName>ppt_y</p:attrName>
                                        </p:attrNameLst>
                                      </p:cBhvr>
                                      <p:tavLst>
                                        <p:tav tm="0">
                                          <p:val>
                                            <p:strVal val="#ppt_y"/>
                                          </p:val>
                                        </p:tav>
                                        <p:tav tm="100000">
                                          <p:val>
                                            <p:strVal val="#ppt_y"/>
                                          </p:val>
                                        </p:tav>
                                      </p:tavLst>
                                    </p:anim>
                                    <p:anim calcmode="lin" valueType="num">
                                      <p:cBhvr>
                                        <p:cTn id="61" dur="500" fill="hold"/>
                                        <p:tgtEl>
                                          <p:spTgt spid="6">
                                            <p:graphicEl>
                                              <a:dgm id="{6113287A-6784-43CC-8722-E5D8F318224E}"/>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6113287A-6784-43CC-8722-E5D8F318224E}"/>
                                            </p:graphic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8" fill="hold" grpId="0" nodeType="clickEffect">
                                  <p:stCondLst>
                                    <p:cond delay="0"/>
                                  </p:stCondLst>
                                  <p:childTnLst>
                                    <p:set>
                                      <p:cBhvr>
                                        <p:cTn id="66" dur="1" fill="hold">
                                          <p:stCondLst>
                                            <p:cond delay="0"/>
                                          </p:stCondLst>
                                        </p:cTn>
                                        <p:tgtEl>
                                          <p:spTgt spid="6">
                                            <p:graphicEl>
                                              <a:dgm id="{605F089A-D2AB-458C-8D2F-3725D4276E8E}"/>
                                            </p:graphicEl>
                                          </p:spTgt>
                                        </p:tgtEl>
                                        <p:attrNameLst>
                                          <p:attrName>style.visibility</p:attrName>
                                        </p:attrNameLst>
                                      </p:cBhvr>
                                      <p:to>
                                        <p:strVal val="visible"/>
                                      </p:to>
                                    </p:set>
                                    <p:anim calcmode="lin" valueType="num">
                                      <p:cBhvr>
                                        <p:cTn id="67" dur="500" fill="hold"/>
                                        <p:tgtEl>
                                          <p:spTgt spid="6">
                                            <p:graphicEl>
                                              <a:dgm id="{605F089A-D2AB-458C-8D2F-3725D4276E8E}"/>
                                            </p:graphicEl>
                                          </p:spTgt>
                                        </p:tgtEl>
                                        <p:attrNameLst>
                                          <p:attrName>ppt_x</p:attrName>
                                        </p:attrNameLst>
                                      </p:cBhvr>
                                      <p:tavLst>
                                        <p:tav tm="0">
                                          <p:val>
                                            <p:strVal val="#ppt_x-#ppt_w/2"/>
                                          </p:val>
                                        </p:tav>
                                        <p:tav tm="100000">
                                          <p:val>
                                            <p:strVal val="#ppt_x"/>
                                          </p:val>
                                        </p:tav>
                                      </p:tavLst>
                                    </p:anim>
                                    <p:anim calcmode="lin" valueType="num">
                                      <p:cBhvr>
                                        <p:cTn id="68" dur="500" fill="hold"/>
                                        <p:tgtEl>
                                          <p:spTgt spid="6">
                                            <p:graphicEl>
                                              <a:dgm id="{605F089A-D2AB-458C-8D2F-3725D4276E8E}"/>
                                            </p:graphicEl>
                                          </p:spTgt>
                                        </p:tgtEl>
                                        <p:attrNameLst>
                                          <p:attrName>ppt_y</p:attrName>
                                        </p:attrNameLst>
                                      </p:cBhvr>
                                      <p:tavLst>
                                        <p:tav tm="0">
                                          <p:val>
                                            <p:strVal val="#ppt_y"/>
                                          </p:val>
                                        </p:tav>
                                        <p:tav tm="100000">
                                          <p:val>
                                            <p:strVal val="#ppt_y"/>
                                          </p:val>
                                        </p:tav>
                                      </p:tavLst>
                                    </p:anim>
                                    <p:anim calcmode="lin" valueType="num">
                                      <p:cBhvr>
                                        <p:cTn id="69" dur="500" fill="hold"/>
                                        <p:tgtEl>
                                          <p:spTgt spid="6">
                                            <p:graphicEl>
                                              <a:dgm id="{605F089A-D2AB-458C-8D2F-3725D4276E8E}"/>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605F089A-D2AB-458C-8D2F-3725D4276E8E}"/>
                                            </p:graphicEl>
                                          </p:spTgt>
                                        </p:tgtEl>
                                        <p:attrNameLst>
                                          <p:attrName>ppt_h</p:attrName>
                                        </p:attrNameLst>
                                      </p:cBhvr>
                                      <p:tavLst>
                                        <p:tav tm="0">
                                          <p:val>
                                            <p:strVal val="#ppt_h"/>
                                          </p:val>
                                        </p:tav>
                                        <p:tav tm="100000">
                                          <p:val>
                                            <p:strVal val="#ppt_h"/>
                                          </p:val>
                                        </p:tav>
                                      </p:tavLst>
                                    </p:anim>
                                  </p:childTnLst>
                                </p:cTn>
                              </p:par>
                              <p:par>
                                <p:cTn id="71" presetID="17" presetClass="entr" presetSubtype="8" fill="hold" grpId="0" nodeType="withEffect">
                                  <p:stCondLst>
                                    <p:cond delay="0"/>
                                  </p:stCondLst>
                                  <p:childTnLst>
                                    <p:set>
                                      <p:cBhvr>
                                        <p:cTn id="72" dur="1" fill="hold">
                                          <p:stCondLst>
                                            <p:cond delay="0"/>
                                          </p:stCondLst>
                                        </p:cTn>
                                        <p:tgtEl>
                                          <p:spTgt spid="6">
                                            <p:graphicEl>
                                              <a:dgm id="{4FA37ACB-B48F-47AE-B98E-70AF9FC67940}"/>
                                            </p:graphicEl>
                                          </p:spTgt>
                                        </p:tgtEl>
                                        <p:attrNameLst>
                                          <p:attrName>style.visibility</p:attrName>
                                        </p:attrNameLst>
                                      </p:cBhvr>
                                      <p:to>
                                        <p:strVal val="visible"/>
                                      </p:to>
                                    </p:set>
                                    <p:anim calcmode="lin" valueType="num">
                                      <p:cBhvr>
                                        <p:cTn id="73" dur="500" fill="hold"/>
                                        <p:tgtEl>
                                          <p:spTgt spid="6">
                                            <p:graphicEl>
                                              <a:dgm id="{4FA37ACB-B48F-47AE-B98E-70AF9FC67940}"/>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6">
                                            <p:graphicEl>
                                              <a:dgm id="{4FA37ACB-B48F-47AE-B98E-70AF9FC67940}"/>
                                            </p:graphicEl>
                                          </p:spTgt>
                                        </p:tgtEl>
                                        <p:attrNameLst>
                                          <p:attrName>ppt_y</p:attrName>
                                        </p:attrNameLst>
                                      </p:cBhvr>
                                      <p:tavLst>
                                        <p:tav tm="0">
                                          <p:val>
                                            <p:strVal val="#ppt_y"/>
                                          </p:val>
                                        </p:tav>
                                        <p:tav tm="100000">
                                          <p:val>
                                            <p:strVal val="#ppt_y"/>
                                          </p:val>
                                        </p:tav>
                                      </p:tavLst>
                                    </p:anim>
                                    <p:anim calcmode="lin" valueType="num">
                                      <p:cBhvr>
                                        <p:cTn id="75" dur="500" fill="hold"/>
                                        <p:tgtEl>
                                          <p:spTgt spid="6">
                                            <p:graphicEl>
                                              <a:dgm id="{4FA37ACB-B48F-47AE-B98E-70AF9FC67940}"/>
                                            </p:graphicEl>
                                          </p:spTgt>
                                        </p:tgtEl>
                                        <p:attrNameLst>
                                          <p:attrName>ppt_w</p:attrName>
                                        </p:attrNameLst>
                                      </p:cBhvr>
                                      <p:tavLst>
                                        <p:tav tm="0">
                                          <p:val>
                                            <p:fltVal val="0"/>
                                          </p:val>
                                        </p:tav>
                                        <p:tav tm="100000">
                                          <p:val>
                                            <p:strVal val="#ppt_w"/>
                                          </p:val>
                                        </p:tav>
                                      </p:tavLst>
                                    </p:anim>
                                    <p:anim calcmode="lin" valueType="num">
                                      <p:cBhvr>
                                        <p:cTn id="76" dur="500" fill="hold"/>
                                        <p:tgtEl>
                                          <p:spTgt spid="6">
                                            <p:graphicEl>
                                              <a:dgm id="{4FA37ACB-B48F-47AE-B98E-70AF9FC67940}"/>
                                            </p:graphicEl>
                                          </p:spTgt>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grpId="0" nodeType="clickEffect">
                                  <p:stCondLst>
                                    <p:cond delay="0"/>
                                  </p:stCondLst>
                                  <p:childTnLst>
                                    <p:set>
                                      <p:cBhvr>
                                        <p:cTn id="80" dur="1" fill="hold">
                                          <p:stCondLst>
                                            <p:cond delay="0"/>
                                          </p:stCondLst>
                                        </p:cTn>
                                        <p:tgtEl>
                                          <p:spTgt spid="6">
                                            <p:graphicEl>
                                              <a:dgm id="{824A7461-691B-4119-9F22-B8FD21EA6EA1}"/>
                                            </p:graphicEl>
                                          </p:spTgt>
                                        </p:tgtEl>
                                        <p:attrNameLst>
                                          <p:attrName>style.visibility</p:attrName>
                                        </p:attrNameLst>
                                      </p:cBhvr>
                                      <p:to>
                                        <p:strVal val="visible"/>
                                      </p:to>
                                    </p:set>
                                    <p:anim calcmode="lin" valueType="num">
                                      <p:cBhvr>
                                        <p:cTn id="81" dur="500" fill="hold"/>
                                        <p:tgtEl>
                                          <p:spTgt spid="6">
                                            <p:graphicEl>
                                              <a:dgm id="{824A7461-691B-4119-9F22-B8FD21EA6EA1}"/>
                                            </p:graphicEl>
                                          </p:spTgt>
                                        </p:tgtEl>
                                        <p:attrNameLst>
                                          <p:attrName>ppt_x</p:attrName>
                                        </p:attrNameLst>
                                      </p:cBhvr>
                                      <p:tavLst>
                                        <p:tav tm="0">
                                          <p:val>
                                            <p:strVal val="#ppt_x-#ppt_w/2"/>
                                          </p:val>
                                        </p:tav>
                                        <p:tav tm="100000">
                                          <p:val>
                                            <p:strVal val="#ppt_x"/>
                                          </p:val>
                                        </p:tav>
                                      </p:tavLst>
                                    </p:anim>
                                    <p:anim calcmode="lin" valueType="num">
                                      <p:cBhvr>
                                        <p:cTn id="82" dur="500" fill="hold"/>
                                        <p:tgtEl>
                                          <p:spTgt spid="6">
                                            <p:graphicEl>
                                              <a:dgm id="{824A7461-691B-4119-9F22-B8FD21EA6EA1}"/>
                                            </p:graphicEl>
                                          </p:spTgt>
                                        </p:tgtEl>
                                        <p:attrNameLst>
                                          <p:attrName>ppt_y</p:attrName>
                                        </p:attrNameLst>
                                      </p:cBhvr>
                                      <p:tavLst>
                                        <p:tav tm="0">
                                          <p:val>
                                            <p:strVal val="#ppt_y"/>
                                          </p:val>
                                        </p:tav>
                                        <p:tav tm="100000">
                                          <p:val>
                                            <p:strVal val="#ppt_y"/>
                                          </p:val>
                                        </p:tav>
                                      </p:tavLst>
                                    </p:anim>
                                    <p:anim calcmode="lin" valueType="num">
                                      <p:cBhvr>
                                        <p:cTn id="83" dur="500" fill="hold"/>
                                        <p:tgtEl>
                                          <p:spTgt spid="6">
                                            <p:graphicEl>
                                              <a:dgm id="{824A7461-691B-4119-9F22-B8FD21EA6EA1}"/>
                                            </p:graphicEl>
                                          </p:spTgt>
                                        </p:tgtEl>
                                        <p:attrNameLst>
                                          <p:attrName>ppt_w</p:attrName>
                                        </p:attrNameLst>
                                      </p:cBhvr>
                                      <p:tavLst>
                                        <p:tav tm="0">
                                          <p:val>
                                            <p:fltVal val="0"/>
                                          </p:val>
                                        </p:tav>
                                        <p:tav tm="100000">
                                          <p:val>
                                            <p:strVal val="#ppt_w"/>
                                          </p:val>
                                        </p:tav>
                                      </p:tavLst>
                                    </p:anim>
                                    <p:anim calcmode="lin" valueType="num">
                                      <p:cBhvr>
                                        <p:cTn id="84" dur="500" fill="hold"/>
                                        <p:tgtEl>
                                          <p:spTgt spid="6">
                                            <p:graphicEl>
                                              <a:dgm id="{824A7461-691B-4119-9F22-B8FD21EA6EA1}"/>
                                            </p:graphicEl>
                                          </p:spTgt>
                                        </p:tgtEl>
                                        <p:attrNameLst>
                                          <p:attrName>ppt_h</p:attrName>
                                        </p:attrNameLst>
                                      </p:cBhvr>
                                      <p:tavLst>
                                        <p:tav tm="0">
                                          <p:val>
                                            <p:strVal val="#ppt_h"/>
                                          </p:val>
                                        </p:tav>
                                        <p:tav tm="100000">
                                          <p:val>
                                            <p:strVal val="#ppt_h"/>
                                          </p:val>
                                        </p:tav>
                                      </p:tavLst>
                                    </p:anim>
                                  </p:childTnLst>
                                </p:cTn>
                              </p:par>
                              <p:par>
                                <p:cTn id="85" presetID="17" presetClass="entr" presetSubtype="8" fill="hold" grpId="0" nodeType="withEffect">
                                  <p:stCondLst>
                                    <p:cond delay="0"/>
                                  </p:stCondLst>
                                  <p:childTnLst>
                                    <p:set>
                                      <p:cBhvr>
                                        <p:cTn id="86" dur="1" fill="hold">
                                          <p:stCondLst>
                                            <p:cond delay="0"/>
                                          </p:stCondLst>
                                        </p:cTn>
                                        <p:tgtEl>
                                          <p:spTgt spid="6">
                                            <p:graphicEl>
                                              <a:dgm id="{F4D4B237-F33F-4A56-B557-A3E4656C1BB7}"/>
                                            </p:graphicEl>
                                          </p:spTgt>
                                        </p:tgtEl>
                                        <p:attrNameLst>
                                          <p:attrName>style.visibility</p:attrName>
                                        </p:attrNameLst>
                                      </p:cBhvr>
                                      <p:to>
                                        <p:strVal val="visible"/>
                                      </p:to>
                                    </p:set>
                                    <p:anim calcmode="lin" valueType="num">
                                      <p:cBhvr>
                                        <p:cTn id="87" dur="500" fill="hold"/>
                                        <p:tgtEl>
                                          <p:spTgt spid="6">
                                            <p:graphicEl>
                                              <a:dgm id="{F4D4B237-F33F-4A56-B557-A3E4656C1BB7}"/>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6">
                                            <p:graphicEl>
                                              <a:dgm id="{F4D4B237-F33F-4A56-B557-A3E4656C1BB7}"/>
                                            </p:graphicEl>
                                          </p:spTgt>
                                        </p:tgtEl>
                                        <p:attrNameLst>
                                          <p:attrName>ppt_y</p:attrName>
                                        </p:attrNameLst>
                                      </p:cBhvr>
                                      <p:tavLst>
                                        <p:tav tm="0">
                                          <p:val>
                                            <p:strVal val="#ppt_y"/>
                                          </p:val>
                                        </p:tav>
                                        <p:tav tm="100000">
                                          <p:val>
                                            <p:strVal val="#ppt_y"/>
                                          </p:val>
                                        </p:tav>
                                      </p:tavLst>
                                    </p:anim>
                                    <p:anim calcmode="lin" valueType="num">
                                      <p:cBhvr>
                                        <p:cTn id="89" dur="500" fill="hold"/>
                                        <p:tgtEl>
                                          <p:spTgt spid="6">
                                            <p:graphicEl>
                                              <a:dgm id="{F4D4B237-F33F-4A56-B557-A3E4656C1BB7}"/>
                                            </p:graphicEl>
                                          </p:spTgt>
                                        </p:tgtEl>
                                        <p:attrNameLst>
                                          <p:attrName>ppt_w</p:attrName>
                                        </p:attrNameLst>
                                      </p:cBhvr>
                                      <p:tavLst>
                                        <p:tav tm="0">
                                          <p:val>
                                            <p:fltVal val="0"/>
                                          </p:val>
                                        </p:tav>
                                        <p:tav tm="100000">
                                          <p:val>
                                            <p:strVal val="#ppt_w"/>
                                          </p:val>
                                        </p:tav>
                                      </p:tavLst>
                                    </p:anim>
                                    <p:anim calcmode="lin" valueType="num">
                                      <p:cBhvr>
                                        <p:cTn id="90" dur="500" fill="hold"/>
                                        <p:tgtEl>
                                          <p:spTgt spid="6">
                                            <p:graphicEl>
                                              <a:dgm id="{F4D4B237-F33F-4A56-B557-A3E4656C1BB7}"/>
                                            </p:graphic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6">
                                            <p:graphicEl>
                                              <a:dgm id="{FF428665-7391-40AF-A4E7-6A1740B00549}"/>
                                            </p:graphicEl>
                                          </p:spTgt>
                                        </p:tgtEl>
                                        <p:attrNameLst>
                                          <p:attrName>style.visibility</p:attrName>
                                        </p:attrNameLst>
                                      </p:cBhvr>
                                      <p:to>
                                        <p:strVal val="visible"/>
                                      </p:to>
                                    </p:set>
                                    <p:anim calcmode="lin" valueType="num">
                                      <p:cBhvr>
                                        <p:cTn id="95" dur="500" fill="hold"/>
                                        <p:tgtEl>
                                          <p:spTgt spid="6">
                                            <p:graphicEl>
                                              <a:dgm id="{FF428665-7391-40AF-A4E7-6A1740B00549}"/>
                                            </p:graphicEl>
                                          </p:spTgt>
                                        </p:tgtEl>
                                        <p:attrNameLst>
                                          <p:attrName>ppt_x</p:attrName>
                                        </p:attrNameLst>
                                      </p:cBhvr>
                                      <p:tavLst>
                                        <p:tav tm="0">
                                          <p:val>
                                            <p:strVal val="#ppt_x-#ppt_w/2"/>
                                          </p:val>
                                        </p:tav>
                                        <p:tav tm="100000">
                                          <p:val>
                                            <p:strVal val="#ppt_x"/>
                                          </p:val>
                                        </p:tav>
                                      </p:tavLst>
                                    </p:anim>
                                    <p:anim calcmode="lin" valueType="num">
                                      <p:cBhvr>
                                        <p:cTn id="96" dur="500" fill="hold"/>
                                        <p:tgtEl>
                                          <p:spTgt spid="6">
                                            <p:graphicEl>
                                              <a:dgm id="{FF428665-7391-40AF-A4E7-6A1740B00549}"/>
                                            </p:graphicEl>
                                          </p:spTgt>
                                        </p:tgtEl>
                                        <p:attrNameLst>
                                          <p:attrName>ppt_y</p:attrName>
                                        </p:attrNameLst>
                                      </p:cBhvr>
                                      <p:tavLst>
                                        <p:tav tm="0">
                                          <p:val>
                                            <p:strVal val="#ppt_y"/>
                                          </p:val>
                                        </p:tav>
                                        <p:tav tm="100000">
                                          <p:val>
                                            <p:strVal val="#ppt_y"/>
                                          </p:val>
                                        </p:tav>
                                      </p:tavLst>
                                    </p:anim>
                                    <p:anim calcmode="lin" valueType="num">
                                      <p:cBhvr>
                                        <p:cTn id="97" dur="500" fill="hold"/>
                                        <p:tgtEl>
                                          <p:spTgt spid="6">
                                            <p:graphicEl>
                                              <a:dgm id="{FF428665-7391-40AF-A4E7-6A1740B00549}"/>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FF428665-7391-40AF-A4E7-6A1740B00549}"/>
                                            </p:graphicEl>
                                          </p:spTgt>
                                        </p:tgtEl>
                                        <p:attrNameLst>
                                          <p:attrName>ppt_h</p:attrName>
                                        </p:attrNameLst>
                                      </p:cBhvr>
                                      <p:tavLst>
                                        <p:tav tm="0">
                                          <p:val>
                                            <p:strVal val="#ppt_h"/>
                                          </p:val>
                                        </p:tav>
                                        <p:tav tm="100000">
                                          <p:val>
                                            <p:strVal val="#ppt_h"/>
                                          </p:val>
                                        </p:tav>
                                      </p:tavLst>
                                    </p:anim>
                                  </p:childTnLst>
                                </p:cTn>
                              </p:par>
                              <p:par>
                                <p:cTn id="99" presetID="17" presetClass="entr" presetSubtype="8" fill="hold" grpId="0" nodeType="withEffect">
                                  <p:stCondLst>
                                    <p:cond delay="0"/>
                                  </p:stCondLst>
                                  <p:childTnLst>
                                    <p:set>
                                      <p:cBhvr>
                                        <p:cTn id="100" dur="1" fill="hold">
                                          <p:stCondLst>
                                            <p:cond delay="0"/>
                                          </p:stCondLst>
                                        </p:cTn>
                                        <p:tgtEl>
                                          <p:spTgt spid="6">
                                            <p:graphicEl>
                                              <a:dgm id="{C9AC1B65-6134-454F-8982-615AFCDFE5C5}"/>
                                            </p:graphicEl>
                                          </p:spTgt>
                                        </p:tgtEl>
                                        <p:attrNameLst>
                                          <p:attrName>style.visibility</p:attrName>
                                        </p:attrNameLst>
                                      </p:cBhvr>
                                      <p:to>
                                        <p:strVal val="visible"/>
                                      </p:to>
                                    </p:set>
                                    <p:anim calcmode="lin" valueType="num">
                                      <p:cBhvr>
                                        <p:cTn id="101" dur="500" fill="hold"/>
                                        <p:tgtEl>
                                          <p:spTgt spid="6">
                                            <p:graphicEl>
                                              <a:dgm id="{C9AC1B65-6134-454F-8982-615AFCDFE5C5}"/>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6">
                                            <p:graphicEl>
                                              <a:dgm id="{C9AC1B65-6134-454F-8982-615AFCDFE5C5}"/>
                                            </p:graphicEl>
                                          </p:spTgt>
                                        </p:tgtEl>
                                        <p:attrNameLst>
                                          <p:attrName>ppt_y</p:attrName>
                                        </p:attrNameLst>
                                      </p:cBhvr>
                                      <p:tavLst>
                                        <p:tav tm="0">
                                          <p:val>
                                            <p:strVal val="#ppt_y"/>
                                          </p:val>
                                        </p:tav>
                                        <p:tav tm="100000">
                                          <p:val>
                                            <p:strVal val="#ppt_y"/>
                                          </p:val>
                                        </p:tav>
                                      </p:tavLst>
                                    </p:anim>
                                    <p:anim calcmode="lin" valueType="num">
                                      <p:cBhvr>
                                        <p:cTn id="103" dur="500" fill="hold"/>
                                        <p:tgtEl>
                                          <p:spTgt spid="6">
                                            <p:graphicEl>
                                              <a:dgm id="{C9AC1B65-6134-454F-8982-615AFCDFE5C5}"/>
                                            </p:graphicEl>
                                          </p:spTgt>
                                        </p:tgtEl>
                                        <p:attrNameLst>
                                          <p:attrName>ppt_w</p:attrName>
                                        </p:attrNameLst>
                                      </p:cBhvr>
                                      <p:tavLst>
                                        <p:tav tm="0">
                                          <p:val>
                                            <p:fltVal val="0"/>
                                          </p:val>
                                        </p:tav>
                                        <p:tav tm="100000">
                                          <p:val>
                                            <p:strVal val="#ppt_w"/>
                                          </p:val>
                                        </p:tav>
                                      </p:tavLst>
                                    </p:anim>
                                    <p:anim calcmode="lin" valueType="num">
                                      <p:cBhvr>
                                        <p:cTn id="104" dur="500" fill="hold"/>
                                        <p:tgtEl>
                                          <p:spTgt spid="6">
                                            <p:graphicEl>
                                              <a:dgm id="{C9AC1B65-6134-454F-8982-615AFCDFE5C5}"/>
                                            </p:graphic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37" presetClass="entr" presetSubtype="0"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fade">
                                      <p:cBhvr>
                                        <p:cTn id="109" dur="1000"/>
                                        <p:tgtEl>
                                          <p:spTgt spid="5"/>
                                        </p:tgtEl>
                                      </p:cBhvr>
                                    </p:animEffect>
                                    <p:anim calcmode="lin" valueType="num">
                                      <p:cBhvr>
                                        <p:cTn id="110" dur="1000" fill="hold"/>
                                        <p:tgtEl>
                                          <p:spTgt spid="5"/>
                                        </p:tgtEl>
                                        <p:attrNameLst>
                                          <p:attrName>ppt_x</p:attrName>
                                        </p:attrNameLst>
                                      </p:cBhvr>
                                      <p:tavLst>
                                        <p:tav tm="0">
                                          <p:val>
                                            <p:strVal val="#ppt_x"/>
                                          </p:val>
                                        </p:tav>
                                        <p:tav tm="100000">
                                          <p:val>
                                            <p:strVal val="#ppt_x"/>
                                          </p:val>
                                        </p:tav>
                                      </p:tavLst>
                                    </p:anim>
                                    <p:anim calcmode="lin" valueType="num">
                                      <p:cBhvr>
                                        <p:cTn id="111" dur="900" decel="100000" fill="hold"/>
                                        <p:tgtEl>
                                          <p:spTgt spid="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p:bldSub>
          <a:bldDgm bld="one"/>
        </p:bldSub>
      </p:bldGraphic>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p:txBody>
          <a:bodyPr/>
          <a:lstStyle/>
          <a:p>
            <a:endParaRPr lang="es-MX"/>
          </a:p>
        </p:txBody>
      </p:sp>
      <p:pic>
        <p:nvPicPr>
          <p:cNvPr id="64516" name="Picture 4" descr="Imagen1"/>
          <p:cNvPicPr>
            <a:picLocks noGrp="1" noChangeAspect="1" noChangeArrowheads="1"/>
          </p:cNvPicPr>
          <p:nvPr>
            <p:ph idx="1"/>
          </p:nvPr>
        </p:nvPicPr>
        <p:blipFill>
          <a:blip r:embed="rId2"/>
          <a:srcRect/>
          <a:stretch>
            <a:fillRect/>
          </a:stretch>
        </p:blipFill>
        <p:spPr>
          <a:xfrm>
            <a:off x="0" y="0"/>
            <a:ext cx="9144000" cy="6858000"/>
          </a:xfrm>
          <a:noFill/>
          <a:ln/>
        </p:spPr>
      </p:pic>
      <p:sp>
        <p:nvSpPr>
          <p:cNvPr id="64519" name="Rectangle 7"/>
          <p:cNvSpPr>
            <a:spLocks noChangeArrowheads="1"/>
          </p:cNvSpPr>
          <p:nvPr/>
        </p:nvSpPr>
        <p:spPr bwMode="auto">
          <a:xfrm>
            <a:off x="0" y="0"/>
            <a:ext cx="4500563" cy="6858000"/>
          </a:xfrm>
          <a:prstGeom prst="rect">
            <a:avLst/>
          </a:prstGeom>
          <a:solidFill>
            <a:srgbClr val="008000"/>
          </a:solidFill>
          <a:ln w="9525">
            <a:solidFill>
              <a:schemeClr val="tx1"/>
            </a:solidFill>
            <a:miter lim="800000"/>
            <a:headEnd/>
            <a:tailEnd/>
          </a:ln>
          <a:effectLst/>
        </p:spPr>
        <p:txBody>
          <a:bodyPr wrap="none" anchor="ctr"/>
          <a:lstStyle/>
          <a:p>
            <a:pPr algn="ctr"/>
            <a:endParaRPr lang="es-MX" sz="2800" b="1" dirty="0" smtClean="0">
              <a:solidFill>
                <a:schemeClr val="bg1"/>
              </a:solidFill>
              <a:effectLst>
                <a:outerShdw blurRad="38100" dist="38100" dir="2700000" algn="tl">
                  <a:srgbClr val="000000"/>
                </a:outerShdw>
              </a:effectLst>
              <a:latin typeface="Arial Black" pitchFamily="34" charset="0"/>
            </a:endParaRPr>
          </a:p>
          <a:p>
            <a:pPr algn="ctr"/>
            <a:endParaRPr lang="es-MX" sz="2800" b="1" dirty="0" smtClean="0">
              <a:solidFill>
                <a:schemeClr val="bg1"/>
              </a:solidFill>
              <a:effectLst>
                <a:outerShdw blurRad="38100" dist="38100" dir="2700000" algn="tl">
                  <a:srgbClr val="000000"/>
                </a:outerShdw>
              </a:effectLst>
              <a:latin typeface="Arial Black" pitchFamily="34" charset="0"/>
            </a:endParaRPr>
          </a:p>
          <a:p>
            <a:pPr algn="ctr"/>
            <a:r>
              <a:rPr lang="es-MX" sz="2800" b="1" dirty="0" smtClean="0">
                <a:solidFill>
                  <a:schemeClr val="bg1"/>
                </a:solidFill>
                <a:effectLst>
                  <a:outerShdw blurRad="38100" dist="38100" dir="2700000" algn="tl">
                    <a:srgbClr val="000000"/>
                  </a:outerShdw>
                </a:effectLst>
                <a:latin typeface="Arial Black" pitchFamily="34" charset="0"/>
              </a:rPr>
              <a:t>Y </a:t>
            </a:r>
            <a:r>
              <a:rPr lang="es-MX" sz="2800" b="1" dirty="0">
                <a:solidFill>
                  <a:schemeClr val="bg1"/>
                </a:solidFill>
                <a:effectLst>
                  <a:outerShdw blurRad="38100" dist="38100" dir="2700000" algn="tl">
                    <a:srgbClr val="000000"/>
                  </a:outerShdw>
                </a:effectLst>
                <a:latin typeface="Arial Black" pitchFamily="34" charset="0"/>
              </a:rPr>
              <a:t>el que estaba  </a:t>
            </a:r>
          </a:p>
          <a:p>
            <a:pPr algn="ctr"/>
            <a:r>
              <a:rPr lang="es-MX" sz="2800" b="1" dirty="0">
                <a:solidFill>
                  <a:schemeClr val="bg1"/>
                </a:solidFill>
                <a:effectLst>
                  <a:outerShdw blurRad="38100" dist="38100" dir="2700000" algn="tl">
                    <a:srgbClr val="000000"/>
                  </a:outerShdw>
                </a:effectLst>
                <a:latin typeface="Arial Black" pitchFamily="34" charset="0"/>
              </a:rPr>
              <a:t>sentado en el</a:t>
            </a:r>
          </a:p>
          <a:p>
            <a:pPr algn="ctr"/>
            <a:r>
              <a:rPr lang="es-MX" sz="2800" b="1" dirty="0">
                <a:solidFill>
                  <a:schemeClr val="bg1"/>
                </a:solidFill>
                <a:effectLst>
                  <a:outerShdw blurRad="38100" dist="38100" dir="2700000" algn="tl">
                    <a:srgbClr val="000000"/>
                  </a:outerShdw>
                </a:effectLst>
                <a:latin typeface="Arial Black" pitchFamily="34" charset="0"/>
              </a:rPr>
              <a:t>Trono dijo: </a:t>
            </a:r>
            <a:r>
              <a:rPr lang="es-MX" sz="2800" b="1" u="sng" dirty="0">
                <a:solidFill>
                  <a:srgbClr val="FFFF66"/>
                </a:solidFill>
                <a:effectLst>
                  <a:outerShdw blurRad="38100" dist="38100" dir="2700000" algn="tl">
                    <a:srgbClr val="000000"/>
                  </a:outerShdw>
                </a:effectLst>
                <a:latin typeface="Arial Black" pitchFamily="34" charset="0"/>
              </a:rPr>
              <a:t>He</a:t>
            </a:r>
          </a:p>
          <a:p>
            <a:pPr algn="ctr"/>
            <a:r>
              <a:rPr lang="es-MX" sz="2800" b="1" u="sng" dirty="0">
                <a:solidFill>
                  <a:srgbClr val="FFFF66"/>
                </a:solidFill>
                <a:effectLst>
                  <a:outerShdw blurRad="38100" dist="38100" dir="2700000" algn="tl">
                    <a:srgbClr val="000000"/>
                  </a:outerShdw>
                </a:effectLst>
                <a:latin typeface="Arial Black" pitchFamily="34" charset="0"/>
              </a:rPr>
              <a:t>  aquí, Yo hago</a:t>
            </a:r>
          </a:p>
          <a:p>
            <a:pPr algn="ctr"/>
            <a:r>
              <a:rPr lang="es-MX" sz="2800" b="1" u="sng" dirty="0">
                <a:solidFill>
                  <a:srgbClr val="FFFF66"/>
                </a:solidFill>
                <a:effectLst>
                  <a:outerShdw blurRad="38100" dist="38100" dir="2700000" algn="tl">
                    <a:srgbClr val="000000"/>
                  </a:outerShdw>
                </a:effectLst>
                <a:latin typeface="Arial Black" pitchFamily="34" charset="0"/>
              </a:rPr>
              <a:t>nuevas todas </a:t>
            </a:r>
          </a:p>
          <a:p>
            <a:pPr algn="ctr"/>
            <a:r>
              <a:rPr lang="es-MX" sz="2800" b="1" u="sng" dirty="0">
                <a:solidFill>
                  <a:srgbClr val="FFFF66"/>
                </a:solidFill>
                <a:effectLst>
                  <a:outerShdw blurRad="38100" dist="38100" dir="2700000" algn="tl">
                    <a:srgbClr val="000000"/>
                  </a:outerShdw>
                </a:effectLst>
                <a:latin typeface="Arial Black" pitchFamily="34" charset="0"/>
              </a:rPr>
              <a:t> las cosas.</a:t>
            </a:r>
            <a:r>
              <a:rPr lang="es-MX" sz="2800" b="1" dirty="0">
                <a:solidFill>
                  <a:schemeClr val="bg1"/>
                </a:solidFill>
                <a:effectLst>
                  <a:outerShdw blurRad="38100" dist="38100" dir="2700000" algn="tl">
                    <a:srgbClr val="000000"/>
                  </a:outerShdw>
                </a:effectLst>
                <a:latin typeface="Arial Black" pitchFamily="34" charset="0"/>
              </a:rPr>
              <a:t>  Y me</a:t>
            </a:r>
          </a:p>
          <a:p>
            <a:pPr algn="ctr"/>
            <a:r>
              <a:rPr lang="es-MX" sz="2800" b="1" dirty="0">
                <a:solidFill>
                  <a:schemeClr val="bg1"/>
                </a:solidFill>
                <a:effectLst>
                  <a:outerShdw blurRad="38100" dist="38100" dir="2700000" algn="tl">
                    <a:srgbClr val="000000"/>
                  </a:outerShdw>
                </a:effectLst>
                <a:latin typeface="Arial Black" pitchFamily="34" charset="0"/>
              </a:rPr>
              <a:t>dijo: Escribe,</a:t>
            </a:r>
          </a:p>
          <a:p>
            <a:pPr algn="ctr"/>
            <a:r>
              <a:rPr lang="es-MX" sz="2800" b="1" dirty="0">
                <a:solidFill>
                  <a:schemeClr val="bg1"/>
                </a:solidFill>
                <a:effectLst>
                  <a:outerShdw blurRad="38100" dist="38100" dir="2700000" algn="tl">
                    <a:srgbClr val="000000"/>
                  </a:outerShdw>
                </a:effectLst>
                <a:latin typeface="Arial Black" pitchFamily="34" charset="0"/>
              </a:rPr>
              <a:t>  porque éstas  </a:t>
            </a:r>
          </a:p>
          <a:p>
            <a:pPr algn="ctr"/>
            <a:r>
              <a:rPr lang="es-MX" sz="2800" b="1" dirty="0">
                <a:solidFill>
                  <a:schemeClr val="bg1"/>
                </a:solidFill>
                <a:effectLst>
                  <a:outerShdw blurRad="38100" dist="38100" dir="2700000" algn="tl">
                    <a:srgbClr val="000000"/>
                  </a:outerShdw>
                </a:effectLst>
                <a:latin typeface="Arial Black" pitchFamily="34" charset="0"/>
              </a:rPr>
              <a:t>Palabras son </a:t>
            </a:r>
          </a:p>
          <a:p>
            <a:pPr algn="ctr"/>
            <a:r>
              <a:rPr lang="es-MX" sz="2800" b="1" dirty="0">
                <a:solidFill>
                  <a:schemeClr val="bg1"/>
                </a:solidFill>
                <a:effectLst>
                  <a:outerShdw blurRad="38100" dist="38100" dir="2700000" algn="tl">
                    <a:srgbClr val="000000"/>
                  </a:outerShdw>
                </a:effectLst>
                <a:latin typeface="Arial Black" pitchFamily="34" charset="0"/>
              </a:rPr>
              <a:t> fieles y </a:t>
            </a:r>
          </a:p>
          <a:p>
            <a:pPr algn="ctr"/>
            <a:r>
              <a:rPr lang="es-MX" sz="2800" b="1" dirty="0">
                <a:solidFill>
                  <a:schemeClr val="bg1"/>
                </a:solidFill>
                <a:effectLst>
                  <a:outerShdw blurRad="38100" dist="38100" dir="2700000" algn="tl">
                    <a:srgbClr val="000000"/>
                  </a:outerShdw>
                </a:effectLst>
                <a:latin typeface="Arial Black" pitchFamily="34" charset="0"/>
              </a:rPr>
              <a:t> verdaderas</a:t>
            </a:r>
          </a:p>
          <a:p>
            <a:pPr algn="ctr"/>
            <a:r>
              <a:rPr lang="es-MX" sz="2800" b="1" dirty="0">
                <a:solidFill>
                  <a:schemeClr val="bg1"/>
                </a:solidFill>
                <a:effectLst>
                  <a:outerShdw blurRad="38100" dist="38100" dir="2700000" algn="tl">
                    <a:srgbClr val="000000"/>
                  </a:outerShdw>
                </a:effectLst>
                <a:latin typeface="Arial Black" pitchFamily="34" charset="0"/>
              </a:rPr>
              <a:t>(</a:t>
            </a:r>
            <a:r>
              <a:rPr lang="es-MX" sz="2800" b="1" dirty="0" err="1">
                <a:solidFill>
                  <a:schemeClr val="bg1"/>
                </a:solidFill>
                <a:effectLst>
                  <a:outerShdw blurRad="38100" dist="38100" dir="2700000" algn="tl">
                    <a:srgbClr val="000000"/>
                  </a:outerShdw>
                </a:effectLst>
                <a:latin typeface="Arial Black" pitchFamily="34" charset="0"/>
              </a:rPr>
              <a:t>Apoc</a:t>
            </a:r>
            <a:r>
              <a:rPr lang="es-MX" sz="2800" b="1" dirty="0">
                <a:solidFill>
                  <a:schemeClr val="bg1"/>
                </a:solidFill>
                <a:effectLst>
                  <a:outerShdw blurRad="38100" dist="38100" dir="2700000" algn="tl">
                    <a:srgbClr val="000000"/>
                  </a:outerShdw>
                </a:effectLst>
                <a:latin typeface="Arial Black" pitchFamily="34" charset="0"/>
              </a:rPr>
              <a:t>. 21:5)</a:t>
            </a:r>
          </a:p>
        </p:txBody>
      </p:sp>
      <p:sp>
        <p:nvSpPr>
          <p:cNvPr id="5" name="20 CuadroTexto"/>
          <p:cNvSpPr txBox="1"/>
          <p:nvPr/>
        </p:nvSpPr>
        <p:spPr>
          <a:xfrm>
            <a:off x="285720" y="0"/>
            <a:ext cx="8358246" cy="923330"/>
          </a:xfrm>
          <a:prstGeom prst="rect">
            <a:avLst/>
          </a:prstGeom>
          <a:noFill/>
        </p:spPr>
        <p:txBody>
          <a:bodyPr wrap="square" rtlCol="0">
            <a:spAutoFit/>
            <a:scene3d>
              <a:camera prst="orthographicFront"/>
              <a:lightRig rig="flat" dir="t"/>
            </a:scene3d>
            <a:sp3d extrusionH="57150">
              <a:bevelT w="38100" h="38100"/>
            </a:sp3d>
          </a:bodyPr>
          <a:lstStyle/>
          <a:p>
            <a:pPr algn="ctr"/>
            <a:r>
              <a:rPr lang="es-ES" sz="5400" b="1" spc="300" dirty="0" smtClean="0">
                <a:ln w="15875">
                  <a:solidFill>
                    <a:schemeClr val="tx1"/>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latin typeface="Arial Black" pitchFamily="34" charset="0"/>
              </a:rPr>
              <a:t>LA TIERRA NUEVA</a:t>
            </a:r>
            <a:endParaRPr lang="es-ES" sz="5400" b="1" spc="300" dirty="0">
              <a:ln w="15875">
                <a:solidFill>
                  <a:schemeClr val="tx1"/>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latin typeface="Arial Black" pitchFamily="34" charset="0"/>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912009" y="-99392"/>
            <a:ext cx="5319983" cy="830997"/>
          </a:xfrm>
          <a:prstGeom prst="rect">
            <a:avLst/>
          </a:prstGeom>
          <a:noFill/>
        </p:spPr>
        <p:txBody>
          <a:bodyPr wrap="none" rtlCol="0">
            <a:spAutoFit/>
            <a:scene3d>
              <a:camera prst="orthographicFront"/>
              <a:lightRig rig="flat" dir="t"/>
            </a:scene3d>
            <a:sp3d extrusionH="57150">
              <a:bevelT w="38100" h="38100"/>
            </a:sp3d>
          </a:bodyPr>
          <a:lstStyle/>
          <a:p>
            <a:pPr algn="ctr"/>
            <a:r>
              <a:rPr lang="es-ES" sz="4800" b="1" spc="300" dirty="0" smtClean="0">
                <a:ln w="15875">
                  <a:solidFill>
                    <a:schemeClr val="tx1"/>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rPr>
              <a:t>LA TIERRA NUEVA</a:t>
            </a:r>
            <a:endParaRPr lang="es-ES" sz="4800" b="1" spc="300" dirty="0">
              <a:ln w="15875">
                <a:solidFill>
                  <a:schemeClr val="tx1"/>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endParaRPr>
          </a:p>
        </p:txBody>
      </p:sp>
      <p:sp>
        <p:nvSpPr>
          <p:cNvPr id="3" name="2 Rectángulo"/>
          <p:cNvSpPr/>
          <p:nvPr/>
        </p:nvSpPr>
        <p:spPr>
          <a:xfrm>
            <a:off x="2627784" y="620688"/>
            <a:ext cx="4032448" cy="1200329"/>
          </a:xfrm>
          <a:prstGeom prst="rect">
            <a:avLst/>
          </a:prstGeom>
          <a:solidFill>
            <a:schemeClr val="bg1">
              <a:alpha val="30000"/>
            </a:schemeClr>
          </a:solidFill>
        </p:spPr>
        <p:txBody>
          <a:bodyPr wrap="square">
            <a:spAutoFit/>
          </a:bodyPr>
          <a:lstStyle/>
          <a:p>
            <a:r>
              <a:rPr lang="es-ES" b="1" dirty="0" smtClean="0">
                <a:latin typeface="Comic Sans MS" pitchFamily="66" charset="0"/>
              </a:rPr>
              <a:t>“Pero </a:t>
            </a:r>
            <a:r>
              <a:rPr lang="es-ES" b="1" dirty="0">
                <a:latin typeface="Comic Sans MS" pitchFamily="66" charset="0"/>
              </a:rPr>
              <a:t>nosotros esperamos, </a:t>
            </a:r>
            <a:r>
              <a:rPr lang="es-ES" b="1" dirty="0" smtClean="0">
                <a:latin typeface="Comic Sans MS" pitchFamily="66" charset="0"/>
              </a:rPr>
              <a:t>según </a:t>
            </a:r>
            <a:r>
              <a:rPr lang="es-ES" b="1" dirty="0">
                <a:latin typeface="Comic Sans MS" pitchFamily="66" charset="0"/>
              </a:rPr>
              <a:t>sus promesas, </a:t>
            </a:r>
            <a:r>
              <a:rPr lang="es-ES" b="1" dirty="0" smtClean="0">
                <a:latin typeface="Comic Sans MS" pitchFamily="66" charset="0"/>
              </a:rPr>
              <a:t>cielos </a:t>
            </a:r>
            <a:r>
              <a:rPr lang="es-ES" b="1" dirty="0">
                <a:latin typeface="Comic Sans MS" pitchFamily="66" charset="0"/>
              </a:rPr>
              <a:t>nuevos y tierra nueva, </a:t>
            </a:r>
            <a:r>
              <a:rPr lang="es-ES" b="1" dirty="0" smtClean="0">
                <a:latin typeface="Comic Sans MS" pitchFamily="66" charset="0"/>
              </a:rPr>
              <a:t>en </a:t>
            </a:r>
            <a:r>
              <a:rPr lang="es-ES" b="1" dirty="0">
                <a:latin typeface="Comic Sans MS" pitchFamily="66" charset="0"/>
              </a:rPr>
              <a:t>los cuales mora la </a:t>
            </a:r>
            <a:r>
              <a:rPr lang="es-ES" b="1" dirty="0" smtClean="0">
                <a:latin typeface="Comic Sans MS" pitchFamily="66" charset="0"/>
              </a:rPr>
              <a:t>justicia” </a:t>
            </a:r>
            <a:r>
              <a:rPr lang="es-ES" sz="1100" b="1" dirty="0" smtClean="0">
                <a:latin typeface="Comic Sans MS" pitchFamily="66" charset="0"/>
              </a:rPr>
              <a:t>(2ª de </a:t>
            </a:r>
            <a:r>
              <a:rPr lang="es-ES" sz="1100" b="1" dirty="0">
                <a:latin typeface="Comic Sans MS" pitchFamily="66" charset="0"/>
              </a:rPr>
              <a:t>Pedro 3:13</a:t>
            </a:r>
            <a:r>
              <a:rPr lang="es-ES" sz="1100" b="1" dirty="0" smtClean="0">
                <a:latin typeface="Comic Sans MS" pitchFamily="66" charset="0"/>
              </a:rPr>
              <a:t>)</a:t>
            </a:r>
            <a:endParaRPr lang="es-ES" sz="1100" b="1" dirty="0">
              <a:latin typeface="Comic Sans MS" pitchFamily="66" charset="0"/>
            </a:endParaRPr>
          </a:p>
        </p:txBody>
      </p:sp>
      <p:sp>
        <p:nvSpPr>
          <p:cNvPr id="4" name="3 CuadroTexto"/>
          <p:cNvSpPr txBox="1"/>
          <p:nvPr/>
        </p:nvSpPr>
        <p:spPr>
          <a:xfrm>
            <a:off x="0" y="5685055"/>
            <a:ext cx="9144000" cy="1200329"/>
          </a:xfrm>
          <a:prstGeom prst="rect">
            <a:avLst/>
          </a:prstGeom>
          <a:gradFill>
            <a:gsLst>
              <a:gs pos="0">
                <a:schemeClr val="accent3">
                  <a:tint val="50000"/>
                  <a:satMod val="300000"/>
                  <a:alpha val="75000"/>
                </a:schemeClr>
              </a:gs>
              <a:gs pos="35000">
                <a:schemeClr val="accent3">
                  <a:tint val="37000"/>
                  <a:satMod val="300000"/>
                  <a:alpha val="75000"/>
                </a:schemeClr>
              </a:gs>
              <a:gs pos="100000">
                <a:schemeClr val="accent3">
                  <a:tint val="15000"/>
                  <a:satMod val="350000"/>
                  <a:alpha val="75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b="1" dirty="0" smtClean="0"/>
              <a:t>La nueva creación de Dios consistirá en liberar el cosmos y la Tierra de su estado actual para llevarlos a la conformidad con sus designios. Aunque la nueva creación será diferente de la antigua, habrá cierta continuidad entre ambas. Como la antigua, la Tierra Nueva será real, un lugar tangible, habitado por seres reales y físicos.</a:t>
            </a:r>
            <a:endParaRPr lang="es-E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ppt_h/2"/>
                                          </p:val>
                                        </p:tav>
                                        <p:tav tm="100000">
                                          <p:val>
                                            <p:strVal val="#ppt_y"/>
                                          </p:val>
                                        </p:tav>
                                      </p:tavLst>
                                    </p:anim>
                                    <p:anim calcmode="lin" valueType="num">
                                      <p:cBhvr>
                                        <p:cTn id="27" dur="500" fill="hold"/>
                                        <p:tgtEl>
                                          <p:spTgt spid="4"/>
                                        </p:tgtEl>
                                        <p:attrNameLst>
                                          <p:attrName>ppt_w</p:attrName>
                                        </p:attrNameLst>
                                      </p:cBhvr>
                                      <p:tavLst>
                                        <p:tav tm="0">
                                          <p:val>
                                            <p:strVal val="#ppt_w"/>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3635896" y="764704"/>
            <a:ext cx="2448272" cy="1015663"/>
          </a:xfrm>
          <a:prstGeom prst="rect">
            <a:avLst/>
          </a:prstGeom>
          <a:noFill/>
        </p:spPr>
        <p:txBody>
          <a:bodyPr wrap="square" rtlCol="0">
            <a:spAutoFit/>
          </a:bodyPr>
          <a:lstStyle/>
          <a:p>
            <a:pPr algn="ctr"/>
            <a:r>
              <a:rPr lang="es-ES" sz="2000" b="1" dirty="0" smtClean="0"/>
              <a:t>¿Cómo será la vida en la Tierra Nueva (Apocalipsis 21-22)?</a:t>
            </a:r>
            <a:endParaRPr lang="es-ES" sz="2000" b="1" dirty="0"/>
          </a:p>
        </p:txBody>
      </p:sp>
      <p:sp>
        <p:nvSpPr>
          <p:cNvPr id="9" name="8 Rectángulo"/>
          <p:cNvSpPr/>
          <p:nvPr/>
        </p:nvSpPr>
        <p:spPr>
          <a:xfrm>
            <a:off x="1115616" y="1844824"/>
            <a:ext cx="7920880" cy="5016758"/>
          </a:xfrm>
          <a:prstGeom prst="rect">
            <a:avLst/>
          </a:prstGeom>
        </p:spPr>
        <p:txBody>
          <a:bodyPr wrap="square">
            <a:spAutoFit/>
          </a:bodyPr>
          <a:lstStyle/>
          <a:p>
            <a:pPr>
              <a:spcBef>
                <a:spcPts val="600"/>
              </a:spcBef>
              <a:spcAft>
                <a:spcPts val="600"/>
              </a:spcAft>
            </a:pPr>
            <a:r>
              <a:rPr lang="es-ES" sz="2000" b="1" dirty="0" smtClean="0"/>
              <a:t>La Tierra Nueva será el hogar de los humanos.</a:t>
            </a:r>
          </a:p>
          <a:p>
            <a:pPr>
              <a:spcBef>
                <a:spcPts val="600"/>
              </a:spcBef>
              <a:spcAft>
                <a:spcPts val="600"/>
              </a:spcAft>
            </a:pPr>
            <a:r>
              <a:rPr lang="es-ES" sz="2000" b="1" dirty="0" smtClean="0"/>
              <a:t>El Dios que creó todo y murió por nosotros, morará con nosotros por la eternidad.</a:t>
            </a:r>
          </a:p>
          <a:p>
            <a:pPr>
              <a:spcBef>
                <a:spcPts val="600"/>
              </a:spcBef>
              <a:spcAft>
                <a:spcPts val="600"/>
              </a:spcAft>
            </a:pPr>
            <a:r>
              <a:rPr lang="es-ES" sz="2000" b="1" dirty="0" smtClean="0"/>
              <a:t>La separación entre Dios y la humanidad, producto del pecado, será eliminada.</a:t>
            </a:r>
          </a:p>
          <a:p>
            <a:pPr>
              <a:spcBef>
                <a:spcPts val="600"/>
              </a:spcBef>
              <a:spcAft>
                <a:spcPts val="600"/>
              </a:spcAft>
            </a:pPr>
            <a:r>
              <a:rPr lang="es-ES" sz="2000" b="1" dirty="0" smtClean="0"/>
              <a:t>Se restaurará el verdadero compañerismo: no solo entre Dios y los hombres, sino también entre los humanos y la naturaleza, y aun dentro de la naturaleza misma.</a:t>
            </a:r>
          </a:p>
          <a:p>
            <a:pPr>
              <a:spcBef>
                <a:spcPts val="600"/>
              </a:spcBef>
              <a:spcAft>
                <a:spcPts val="600"/>
              </a:spcAft>
            </a:pPr>
            <a:r>
              <a:rPr lang="es-ES" sz="2000" b="1" dirty="0" smtClean="0"/>
              <a:t>Allí no habrá más maldición.</a:t>
            </a:r>
          </a:p>
          <a:p>
            <a:pPr>
              <a:spcBef>
                <a:spcPts val="600"/>
              </a:spcBef>
              <a:spcAft>
                <a:spcPts val="600"/>
              </a:spcAft>
            </a:pPr>
            <a:r>
              <a:rPr lang="es-ES" sz="2000" b="1" dirty="0" smtClean="0"/>
              <a:t>Cesará la hostilidad dentro del mundo animal.</a:t>
            </a:r>
          </a:p>
          <a:p>
            <a:pPr>
              <a:spcBef>
                <a:spcPts val="600"/>
              </a:spcBef>
              <a:spcAft>
                <a:spcPts val="600"/>
              </a:spcAft>
            </a:pPr>
            <a:r>
              <a:rPr lang="es-ES" sz="2000" b="1" dirty="0" smtClean="0"/>
              <a:t>Desaparecerá todo lo que es dañino:</a:t>
            </a:r>
            <a:br>
              <a:rPr lang="es-ES" sz="2000" b="1" dirty="0" smtClean="0"/>
            </a:br>
            <a:r>
              <a:rPr lang="es-ES" sz="2000" b="1" dirty="0" smtClean="0"/>
              <a:t>la decadencia, la enfermedad, la muerte</a:t>
            </a:r>
            <a:br>
              <a:rPr lang="es-ES" sz="2000" b="1" dirty="0" smtClean="0"/>
            </a:br>
            <a:r>
              <a:rPr lang="es-ES" sz="2000" b="1" dirty="0" smtClean="0"/>
              <a:t>y el sufrimiento.</a:t>
            </a:r>
            <a:endParaRPr lang="es-ES" sz="2000" b="1" dirty="0"/>
          </a:p>
        </p:txBody>
      </p:sp>
      <p:sp>
        <p:nvSpPr>
          <p:cNvPr id="12" name="11 Llamada de flecha a la derecha"/>
          <p:cNvSpPr/>
          <p:nvPr/>
        </p:nvSpPr>
        <p:spPr>
          <a:xfrm>
            <a:off x="179512" y="1844824"/>
            <a:ext cx="827584" cy="432048"/>
          </a:xfrm>
          <a:prstGeom prst="rightArrowCallout">
            <a:avLst/>
          </a:prstGeom>
          <a:blipFill>
            <a:blip r:embed="rId3" cstate="email"/>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Llamada de flecha a la derecha"/>
          <p:cNvSpPr/>
          <p:nvPr/>
        </p:nvSpPr>
        <p:spPr>
          <a:xfrm>
            <a:off x="179512" y="2348880"/>
            <a:ext cx="827584" cy="432048"/>
          </a:xfrm>
          <a:prstGeom prst="rightArrowCallout">
            <a:avLst/>
          </a:prstGeom>
          <a:blipFill>
            <a:blip r:embed="rId4" cstate="email"/>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Llamada de flecha a la derecha"/>
          <p:cNvSpPr/>
          <p:nvPr/>
        </p:nvSpPr>
        <p:spPr>
          <a:xfrm>
            <a:off x="179512" y="3068960"/>
            <a:ext cx="827584" cy="432048"/>
          </a:xfrm>
          <a:prstGeom prst="rightArrowCallout">
            <a:avLst/>
          </a:prstGeom>
          <a:blipFill>
            <a:blip r:embed="rId3" cstate="email"/>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Llamada de flecha a la derecha"/>
          <p:cNvSpPr/>
          <p:nvPr/>
        </p:nvSpPr>
        <p:spPr>
          <a:xfrm>
            <a:off x="179512" y="3861048"/>
            <a:ext cx="827584" cy="432048"/>
          </a:xfrm>
          <a:prstGeom prst="rightArrowCallout">
            <a:avLst/>
          </a:prstGeom>
          <a:blipFill>
            <a:blip r:embed="rId4" cstate="email"/>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Llamada de flecha a la derecha"/>
          <p:cNvSpPr/>
          <p:nvPr/>
        </p:nvSpPr>
        <p:spPr>
          <a:xfrm>
            <a:off x="179512" y="4869160"/>
            <a:ext cx="827584" cy="432048"/>
          </a:xfrm>
          <a:prstGeom prst="rightArrowCallout">
            <a:avLst/>
          </a:prstGeom>
          <a:blipFill>
            <a:blip r:embed="rId3" cstate="email"/>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Llamada de flecha a la derecha"/>
          <p:cNvSpPr/>
          <p:nvPr/>
        </p:nvSpPr>
        <p:spPr>
          <a:xfrm>
            <a:off x="179512" y="5373216"/>
            <a:ext cx="827584" cy="432048"/>
          </a:xfrm>
          <a:prstGeom prst="rightArrowCallout">
            <a:avLst/>
          </a:prstGeom>
          <a:blipFill>
            <a:blip r:embed="rId4" cstate="email"/>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Llamada de flecha a la derecha"/>
          <p:cNvSpPr/>
          <p:nvPr/>
        </p:nvSpPr>
        <p:spPr>
          <a:xfrm>
            <a:off x="179512" y="5877272"/>
            <a:ext cx="827584" cy="432048"/>
          </a:xfrm>
          <a:prstGeom prst="rightArrowCallout">
            <a:avLst/>
          </a:prstGeom>
          <a:blipFill>
            <a:blip r:embed="rId3" cstate="email"/>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2" descr="I:\Dibujos\TierraNueva\kjh.bmp"/>
          <p:cNvPicPr>
            <a:picLocks noChangeAspect="1" noChangeArrowheads="1"/>
          </p:cNvPicPr>
          <p:nvPr/>
        </p:nvPicPr>
        <p:blipFill>
          <a:blip r:embed="rId5" cstate="email"/>
          <a:srcRect/>
          <a:stretch>
            <a:fillRect/>
          </a:stretch>
        </p:blipFill>
        <p:spPr bwMode="auto">
          <a:xfrm>
            <a:off x="6223332" y="188640"/>
            <a:ext cx="2775858" cy="1656184"/>
          </a:xfrm>
          <a:prstGeom prst="round2DiagRect">
            <a:avLst>
              <a:gd name="adj1" fmla="val 16667"/>
              <a:gd name="adj2" fmla="val 0"/>
            </a:avLst>
          </a:prstGeom>
          <a:ln w="38100" cap="sq">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miter lim="800000"/>
          </a:ln>
          <a:effectLst>
            <a:outerShdw blurRad="254000" algn="tl" rotWithShape="0">
              <a:srgbClr val="000000">
                <a:alpha val="43000"/>
              </a:srgbClr>
            </a:outerShdw>
          </a:effectLst>
          <a:scene3d>
            <a:camera prst="orthographicFront"/>
            <a:lightRig rig="threePt" dir="t"/>
          </a:scene3d>
          <a:sp3d>
            <a:bevelT/>
          </a:sp3d>
        </p:spPr>
      </p:pic>
      <p:sp>
        <p:nvSpPr>
          <p:cNvPr id="21" name="20 CuadroTexto"/>
          <p:cNvSpPr txBox="1"/>
          <p:nvPr/>
        </p:nvSpPr>
        <p:spPr>
          <a:xfrm>
            <a:off x="0" y="-99392"/>
            <a:ext cx="6228184" cy="830997"/>
          </a:xfrm>
          <a:prstGeom prst="rect">
            <a:avLst/>
          </a:prstGeom>
          <a:noFill/>
        </p:spPr>
        <p:txBody>
          <a:bodyPr wrap="square" rtlCol="0">
            <a:spAutoFit/>
            <a:scene3d>
              <a:camera prst="orthographicFront"/>
              <a:lightRig rig="flat" dir="t"/>
            </a:scene3d>
            <a:sp3d extrusionH="57150">
              <a:bevelT w="38100" h="38100"/>
            </a:sp3d>
          </a:bodyPr>
          <a:lstStyle/>
          <a:p>
            <a:pPr algn="ctr"/>
            <a:r>
              <a:rPr lang="es-ES" sz="4800" b="1" spc="300" dirty="0" smtClean="0">
                <a:ln w="15875">
                  <a:solidFill>
                    <a:schemeClr val="tx1"/>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rPr>
              <a:t>LA TIERRA NUEVA</a:t>
            </a:r>
            <a:endParaRPr lang="es-ES" sz="4800" b="1" spc="300" dirty="0">
              <a:ln w="15875">
                <a:solidFill>
                  <a:schemeClr val="tx1"/>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endParaRPr>
          </a:p>
        </p:txBody>
      </p:sp>
      <p:pic>
        <p:nvPicPr>
          <p:cNvPr id="4099" name="Picture 3" descr="I:\Dibujos\TierraNueva\TierraNueva (47).jpg"/>
          <p:cNvPicPr>
            <a:picLocks noChangeAspect="1" noChangeArrowheads="1"/>
          </p:cNvPicPr>
          <p:nvPr/>
        </p:nvPicPr>
        <p:blipFill>
          <a:blip r:embed="rId6" cstate="email"/>
          <a:srcRect/>
          <a:stretch>
            <a:fillRect/>
          </a:stretch>
        </p:blipFill>
        <p:spPr bwMode="auto">
          <a:xfrm>
            <a:off x="6282613" y="4675956"/>
            <a:ext cx="2753883" cy="2065412"/>
          </a:xfrm>
          <a:prstGeom prst="round2DiagRect">
            <a:avLst>
              <a:gd name="adj1" fmla="val 16667"/>
              <a:gd name="adj2" fmla="val 0"/>
            </a:avLst>
          </a:prstGeom>
          <a:ln w="38100" cap="sq">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miter lim="800000"/>
          </a:ln>
          <a:effectLst>
            <a:outerShdw blurRad="254000" algn="tl" rotWithShape="0">
              <a:srgbClr val="000000">
                <a:alpha val="43000"/>
              </a:srgbClr>
            </a:outerShdw>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7"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p:cTn id="24" dur="500" fill="hold"/>
                                        <p:tgtEl>
                                          <p:spTgt spid="9">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17" presetClass="entr" presetSubtype="8" fill="hold" grpId="0" nodeType="after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p:cTn id="37" dur="500" fill="hold"/>
                                        <p:tgtEl>
                                          <p:spTgt spid="9">
                                            <p:txEl>
                                              <p:pRg st="1" end="1"/>
                                            </p:txEl>
                                          </p:spTgt>
                                        </p:tgtEl>
                                        <p:attrNameLst>
                                          <p:attrName>ppt_x</p:attrName>
                                        </p:attrNameLst>
                                      </p:cBhvr>
                                      <p:tavLst>
                                        <p:tav tm="0">
                                          <p:val>
                                            <p:strVal val="#ppt_x-#ppt_w/2"/>
                                          </p:val>
                                        </p:tav>
                                        <p:tav tm="100000">
                                          <p:val>
                                            <p:strVal val="#ppt_x"/>
                                          </p:val>
                                        </p:tav>
                                      </p:tavLst>
                                    </p:anim>
                                    <p:anim calcmode="lin" valueType="num">
                                      <p:cBhvr>
                                        <p:cTn id="38"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7" presetClass="entr" presetSubtype="8" fill="hold" grpId="0" nodeType="after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 calcmode="lin" valueType="num">
                                      <p:cBhvr>
                                        <p:cTn id="50" dur="500" fill="hold"/>
                                        <p:tgtEl>
                                          <p:spTgt spid="9">
                                            <p:txEl>
                                              <p:pRg st="2" end="2"/>
                                            </p:txEl>
                                          </p:spTgt>
                                        </p:tgtEl>
                                        <p:attrNameLst>
                                          <p:attrName>ppt_x</p:attrName>
                                        </p:attrNameLst>
                                      </p:cBhvr>
                                      <p:tavLst>
                                        <p:tav tm="0">
                                          <p:val>
                                            <p:strVal val="#ppt_x-#ppt_w/2"/>
                                          </p:val>
                                        </p:tav>
                                        <p:tav tm="100000">
                                          <p:val>
                                            <p:strVal val="#ppt_x"/>
                                          </p:val>
                                        </p:tav>
                                      </p:tavLst>
                                    </p:anim>
                                    <p:anim calcmode="lin" valueType="num">
                                      <p:cBhvr>
                                        <p:cTn id="51" dur="500" fill="hold"/>
                                        <p:tgtEl>
                                          <p:spTgt spid="9">
                                            <p:txEl>
                                              <p:pRg st="2" end="2"/>
                                            </p:txEl>
                                          </p:spTgt>
                                        </p:tgtEl>
                                        <p:attrNameLst>
                                          <p:attrName>ppt_y</p:attrName>
                                        </p:attrNameLst>
                                      </p:cBhvr>
                                      <p:tavLst>
                                        <p:tav tm="0">
                                          <p:val>
                                            <p:strVal val="#ppt_y"/>
                                          </p:val>
                                        </p:tav>
                                        <p:tav tm="100000">
                                          <p:val>
                                            <p:strVal val="#ppt_y"/>
                                          </p:val>
                                        </p:tav>
                                      </p:tavLst>
                                    </p:anim>
                                    <p:anim calcmode="lin" valueType="num">
                                      <p:cBhvr>
                                        <p:cTn id="5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53" dur="5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17" presetClass="entr" presetSubtype="8" fill="hold" grpId="0" nodeType="after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 calcmode="lin" valueType="num">
                                      <p:cBhvr>
                                        <p:cTn id="63" dur="500" fill="hold"/>
                                        <p:tgtEl>
                                          <p:spTgt spid="9">
                                            <p:txEl>
                                              <p:pRg st="3" end="3"/>
                                            </p:txEl>
                                          </p:spTgt>
                                        </p:tgtEl>
                                        <p:attrNameLst>
                                          <p:attrName>ppt_x</p:attrName>
                                        </p:attrNameLst>
                                      </p:cBhvr>
                                      <p:tavLst>
                                        <p:tav tm="0">
                                          <p:val>
                                            <p:strVal val="#ppt_x-#ppt_w/2"/>
                                          </p:val>
                                        </p:tav>
                                        <p:tav tm="100000">
                                          <p:val>
                                            <p:strVal val="#ppt_x"/>
                                          </p:val>
                                        </p:tav>
                                      </p:tavLst>
                                    </p:anim>
                                    <p:anim calcmode="lin" valueType="num">
                                      <p:cBhvr>
                                        <p:cTn id="64" dur="500" fill="hold"/>
                                        <p:tgtEl>
                                          <p:spTgt spid="9">
                                            <p:txEl>
                                              <p:pRg st="3" end="3"/>
                                            </p:txEl>
                                          </p:spTgt>
                                        </p:tgtEl>
                                        <p:attrNameLst>
                                          <p:attrName>ppt_y</p:attrName>
                                        </p:attrNameLst>
                                      </p:cBhvr>
                                      <p:tavLst>
                                        <p:tav tm="0">
                                          <p:val>
                                            <p:strVal val="#ppt_y"/>
                                          </p:val>
                                        </p:tav>
                                        <p:tav tm="100000">
                                          <p:val>
                                            <p:strVal val="#ppt_y"/>
                                          </p:val>
                                        </p:tav>
                                      </p:tavLst>
                                    </p:anim>
                                    <p:anim calcmode="lin" valueType="num">
                                      <p:cBhvr>
                                        <p:cTn id="6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66" dur="5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par>
                          <p:cTn id="73" fill="hold">
                            <p:stCondLst>
                              <p:cond delay="500"/>
                            </p:stCondLst>
                            <p:childTnLst>
                              <p:par>
                                <p:cTn id="74" presetID="17" presetClass="entr" presetSubtype="8" fill="hold" grpId="0" nodeType="afterEffect">
                                  <p:stCondLst>
                                    <p:cond delay="0"/>
                                  </p:stCondLst>
                                  <p:childTnLst>
                                    <p:set>
                                      <p:cBhvr>
                                        <p:cTn id="75" dur="1" fill="hold">
                                          <p:stCondLst>
                                            <p:cond delay="0"/>
                                          </p:stCondLst>
                                        </p:cTn>
                                        <p:tgtEl>
                                          <p:spTgt spid="9">
                                            <p:txEl>
                                              <p:pRg st="4" end="4"/>
                                            </p:txEl>
                                          </p:spTgt>
                                        </p:tgtEl>
                                        <p:attrNameLst>
                                          <p:attrName>style.visibility</p:attrName>
                                        </p:attrNameLst>
                                      </p:cBhvr>
                                      <p:to>
                                        <p:strVal val="visible"/>
                                      </p:to>
                                    </p:set>
                                    <p:anim calcmode="lin" valueType="num">
                                      <p:cBhvr>
                                        <p:cTn id="76" dur="500" fill="hold"/>
                                        <p:tgtEl>
                                          <p:spTgt spid="9">
                                            <p:txEl>
                                              <p:pRg st="4" end="4"/>
                                            </p:txEl>
                                          </p:spTgt>
                                        </p:tgtEl>
                                        <p:attrNameLst>
                                          <p:attrName>ppt_x</p:attrName>
                                        </p:attrNameLst>
                                      </p:cBhvr>
                                      <p:tavLst>
                                        <p:tav tm="0">
                                          <p:val>
                                            <p:strVal val="#ppt_x-#ppt_w/2"/>
                                          </p:val>
                                        </p:tav>
                                        <p:tav tm="100000">
                                          <p:val>
                                            <p:strVal val="#ppt_x"/>
                                          </p:val>
                                        </p:tav>
                                      </p:tavLst>
                                    </p:anim>
                                    <p:anim calcmode="lin" valueType="num">
                                      <p:cBhvr>
                                        <p:cTn id="77" dur="500" fill="hold"/>
                                        <p:tgtEl>
                                          <p:spTgt spid="9">
                                            <p:txEl>
                                              <p:pRg st="4" end="4"/>
                                            </p:txEl>
                                          </p:spTgt>
                                        </p:tgtEl>
                                        <p:attrNameLst>
                                          <p:attrName>ppt_y</p:attrName>
                                        </p:attrNameLst>
                                      </p:cBhvr>
                                      <p:tavLst>
                                        <p:tav tm="0">
                                          <p:val>
                                            <p:strVal val="#ppt_y"/>
                                          </p:val>
                                        </p:tav>
                                        <p:tav tm="100000">
                                          <p:val>
                                            <p:strVal val="#ppt_y"/>
                                          </p:val>
                                        </p:tav>
                                      </p:tavLst>
                                    </p:anim>
                                    <p:anim calcmode="lin" valueType="num">
                                      <p:cBhvr>
                                        <p:cTn id="7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79" dur="500" fill="hold"/>
                                        <p:tgtEl>
                                          <p:spTgt spid="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childTnLst>
                                </p:cTn>
                              </p:par>
                            </p:childTnLst>
                          </p:cTn>
                        </p:par>
                        <p:par>
                          <p:cTn id="86" fill="hold">
                            <p:stCondLst>
                              <p:cond delay="500"/>
                            </p:stCondLst>
                            <p:childTnLst>
                              <p:par>
                                <p:cTn id="87" presetID="17" presetClass="entr" presetSubtype="8" fill="hold" grpId="0" nodeType="after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 calcmode="lin" valueType="num">
                                      <p:cBhvr>
                                        <p:cTn id="89" dur="500" fill="hold"/>
                                        <p:tgtEl>
                                          <p:spTgt spid="9">
                                            <p:txEl>
                                              <p:pRg st="5" end="5"/>
                                            </p:txEl>
                                          </p:spTgt>
                                        </p:tgtEl>
                                        <p:attrNameLst>
                                          <p:attrName>ppt_x</p:attrName>
                                        </p:attrNameLst>
                                      </p:cBhvr>
                                      <p:tavLst>
                                        <p:tav tm="0">
                                          <p:val>
                                            <p:strVal val="#ppt_x-#ppt_w/2"/>
                                          </p:val>
                                        </p:tav>
                                        <p:tav tm="100000">
                                          <p:val>
                                            <p:strVal val="#ppt_x"/>
                                          </p:val>
                                        </p:tav>
                                      </p:tavLst>
                                    </p:anim>
                                    <p:anim calcmode="lin" valueType="num">
                                      <p:cBhvr>
                                        <p:cTn id="90" dur="500" fill="hold"/>
                                        <p:tgtEl>
                                          <p:spTgt spid="9">
                                            <p:txEl>
                                              <p:pRg st="5" end="5"/>
                                            </p:txEl>
                                          </p:spTgt>
                                        </p:tgtEl>
                                        <p:attrNameLst>
                                          <p:attrName>ppt_y</p:attrName>
                                        </p:attrNameLst>
                                      </p:cBhvr>
                                      <p:tavLst>
                                        <p:tav tm="0">
                                          <p:val>
                                            <p:strVal val="#ppt_y"/>
                                          </p:val>
                                        </p:tav>
                                        <p:tav tm="100000">
                                          <p:val>
                                            <p:strVal val="#ppt_y"/>
                                          </p:val>
                                        </p:tav>
                                      </p:tavLst>
                                    </p:anim>
                                    <p:anim calcmode="lin" valueType="num">
                                      <p:cBhvr>
                                        <p:cTn id="91"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92" dur="500" fill="hold"/>
                                        <p:tgtEl>
                                          <p:spTgt spid="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childTnLst>
                                </p:cTn>
                              </p:par>
                            </p:childTnLst>
                          </p:cTn>
                        </p:par>
                        <p:par>
                          <p:cTn id="99" fill="hold">
                            <p:stCondLst>
                              <p:cond delay="500"/>
                            </p:stCondLst>
                            <p:childTnLst>
                              <p:par>
                                <p:cTn id="100" presetID="17" presetClass="entr" presetSubtype="8" fill="hold" grpId="0" nodeType="afterEffect">
                                  <p:stCondLst>
                                    <p:cond delay="0"/>
                                  </p:stCondLst>
                                  <p:childTnLst>
                                    <p:set>
                                      <p:cBhvr>
                                        <p:cTn id="101" dur="1" fill="hold">
                                          <p:stCondLst>
                                            <p:cond delay="0"/>
                                          </p:stCondLst>
                                        </p:cTn>
                                        <p:tgtEl>
                                          <p:spTgt spid="9">
                                            <p:txEl>
                                              <p:pRg st="6" end="6"/>
                                            </p:txEl>
                                          </p:spTgt>
                                        </p:tgtEl>
                                        <p:attrNameLst>
                                          <p:attrName>style.visibility</p:attrName>
                                        </p:attrNameLst>
                                      </p:cBhvr>
                                      <p:to>
                                        <p:strVal val="visible"/>
                                      </p:to>
                                    </p:set>
                                    <p:anim calcmode="lin" valueType="num">
                                      <p:cBhvr>
                                        <p:cTn id="102" dur="500" fill="hold"/>
                                        <p:tgtEl>
                                          <p:spTgt spid="9">
                                            <p:txEl>
                                              <p:pRg st="6" end="6"/>
                                            </p:txEl>
                                          </p:spTgt>
                                        </p:tgtEl>
                                        <p:attrNameLst>
                                          <p:attrName>ppt_x</p:attrName>
                                        </p:attrNameLst>
                                      </p:cBhvr>
                                      <p:tavLst>
                                        <p:tav tm="0">
                                          <p:val>
                                            <p:strVal val="#ppt_x-#ppt_w/2"/>
                                          </p:val>
                                        </p:tav>
                                        <p:tav tm="100000">
                                          <p:val>
                                            <p:strVal val="#ppt_x"/>
                                          </p:val>
                                        </p:tav>
                                      </p:tavLst>
                                    </p:anim>
                                    <p:anim calcmode="lin" valueType="num">
                                      <p:cBhvr>
                                        <p:cTn id="103" dur="500" fill="hold"/>
                                        <p:tgtEl>
                                          <p:spTgt spid="9">
                                            <p:txEl>
                                              <p:pRg st="6" end="6"/>
                                            </p:txEl>
                                          </p:spTgt>
                                        </p:tgtEl>
                                        <p:attrNameLst>
                                          <p:attrName>ppt_y</p:attrName>
                                        </p:attrNameLst>
                                      </p:cBhvr>
                                      <p:tavLst>
                                        <p:tav tm="0">
                                          <p:val>
                                            <p:strVal val="#ppt_y"/>
                                          </p:val>
                                        </p:tav>
                                        <p:tav tm="100000">
                                          <p:val>
                                            <p:strVal val="#ppt_y"/>
                                          </p:val>
                                        </p:tav>
                                      </p:tavLst>
                                    </p:anim>
                                    <p:anim calcmode="lin" valueType="num">
                                      <p:cBhvr>
                                        <p:cTn id="104"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105" dur="500" fill="hold"/>
                                        <p:tgtEl>
                                          <p:spTgt spid="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uiExpand="1" build="p"/>
      <p:bldP spid="12" grpId="0" animBg="1"/>
      <p:bldP spid="13"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2000" t="-6000" r="-2000" b="-7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67544" y="686881"/>
            <a:ext cx="8280920" cy="5478423"/>
          </a:xfrm>
          <a:prstGeom prst="rect">
            <a:avLst/>
          </a:prstGeom>
          <a:noFill/>
        </p:spPr>
        <p:txBody>
          <a:bodyPr wrap="square" rtlCol="0">
            <a:spAutoFit/>
          </a:bodyPr>
          <a:lstStyle/>
          <a:p>
            <a:pPr>
              <a:spcBef>
                <a:spcPts val="600"/>
              </a:spcBef>
            </a:pPr>
            <a:r>
              <a:rPr lang="es-ES" sz="2000" dirty="0" smtClean="0">
                <a:latin typeface="Berlin Sans FB" pitchFamily="34" charset="0"/>
              </a:rPr>
              <a:t>“Allí los redimidos conocerán como son conocidos. Los sentimientos de amor y simpatía que el mismo Dios implantó en el alma, se desahogarán del modo más completo y más dulce. El trato puro con seres santos, la vida social y armoniosa con los ángeles bienaventurados y con los fieles de todas las edades que lavaron sus vestiduras y las emblanquecieron en la sangre del Cordero, los lazos sagrados que unen a "toda la familia en "los cielos, y en la tierra" (Efesios 3: 15, V.M.) -todo eso constituye la dicha de los redimidos. </a:t>
            </a:r>
          </a:p>
          <a:p>
            <a:pPr>
              <a:spcBef>
                <a:spcPts val="600"/>
              </a:spcBef>
            </a:pPr>
            <a:r>
              <a:rPr lang="es-ES" sz="2000" dirty="0" smtClean="0">
                <a:latin typeface="Berlin Sans FB" pitchFamily="34" charset="0"/>
              </a:rPr>
              <a:t>Allí intelectos inmortales contemplarán con eterno deleite las maravillas del poder creador, los misterios del amor redentor. Allí no habrá enemigo cruel y engañador para tentar a que se olvide a Dios. Toda facultad será desarrollada, toda capacidad aumentada. La adquisición de conocimientos no cansará la inteligencia ni agotará las energías. Las mayores empresas podrán llevarse a cabo, satisfacerse las aspiraciones más sublimes, realizarse las más encumbradas ambiciones; y sin embargo surgirán nuevas alturas que superar, nuevas maravillas que admirar, nuevas verdades que comprender, nuevos objetos que agucen las facultades del espíritu, del alma y del cuerpo. </a:t>
            </a:r>
          </a:p>
          <a:p>
            <a:pPr>
              <a:spcBef>
                <a:spcPts val="600"/>
              </a:spcBef>
            </a:pPr>
            <a:r>
              <a:rPr lang="es-ES" sz="2000" dirty="0" smtClean="0">
                <a:latin typeface="Berlin Sans FB" pitchFamily="34" charset="0"/>
              </a:rPr>
              <a:t>Todos los tesoros del universo se ofrecerán al estudio de los redimidos de Dios”</a:t>
            </a:r>
            <a:endParaRPr lang="es-ES" sz="2000" dirty="0">
              <a:latin typeface="Berlin Sans FB" pitchFamily="34" charset="0"/>
            </a:endParaRPr>
          </a:p>
        </p:txBody>
      </p:sp>
      <p:sp>
        <p:nvSpPr>
          <p:cNvPr id="3" name="2 CuadroTexto"/>
          <p:cNvSpPr txBox="1"/>
          <p:nvPr/>
        </p:nvSpPr>
        <p:spPr>
          <a:xfrm>
            <a:off x="5004048" y="6289575"/>
            <a:ext cx="4059060" cy="307777"/>
          </a:xfrm>
          <a:prstGeom prst="rect">
            <a:avLst/>
          </a:prstGeom>
          <a:noFill/>
        </p:spPr>
        <p:txBody>
          <a:bodyPr wrap="none" rtlCol="0">
            <a:spAutoFit/>
          </a:bodyPr>
          <a:lstStyle/>
          <a:p>
            <a:pPr algn="r"/>
            <a:r>
              <a:rPr lang="es-ES" sz="1400" b="1" dirty="0" smtClean="0"/>
              <a:t>E.G.W. (El conflicto de los siglos, cp. 43, pg. 735-736)</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9.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icture1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12.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660232" y="116632"/>
            <a:ext cx="2411760" cy="2308324"/>
          </a:xfrm>
          <a:prstGeom prst="rect">
            <a:avLst/>
          </a:prstGeom>
          <a:noFill/>
        </p:spPr>
        <p:txBody>
          <a:bodyPr wrap="square" rtlCol="0">
            <a:spAutoFit/>
          </a:bodyPr>
          <a:lstStyle/>
          <a:p>
            <a:pPr algn="ctr"/>
            <a:r>
              <a:rPr lang="es-E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EL COMIENZO DEL MILENIO</a:t>
            </a:r>
            <a:endParaRPr lang="es-E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0" y="-3294"/>
            <a:ext cx="2555776" cy="7048083"/>
          </a:xfrm>
          <a:prstGeom prst="rect">
            <a:avLst/>
          </a:prstGeom>
        </p:spPr>
        <p:txBody>
          <a:bodyPr wrap="square">
            <a:spAutoFit/>
          </a:bodyPr>
          <a:lstStyle/>
          <a:p>
            <a:r>
              <a:rPr lang="es-ES" sz="2000" dirty="0" smtClean="0">
                <a:solidFill>
                  <a:schemeClr val="bg1"/>
                </a:solidFill>
                <a:latin typeface="Comic Sans MS" pitchFamily="66" charset="0"/>
              </a:rPr>
              <a:t>“Vi </a:t>
            </a:r>
            <a:r>
              <a:rPr lang="es-ES" sz="2000" dirty="0">
                <a:solidFill>
                  <a:schemeClr val="bg1"/>
                </a:solidFill>
                <a:latin typeface="Comic Sans MS" pitchFamily="66" charset="0"/>
              </a:rPr>
              <a:t>a un ángel que descendía del cielo</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con la llave del abismo, </a:t>
            </a:r>
            <a:r>
              <a:rPr lang="es-ES" sz="2000" dirty="0" smtClean="0">
                <a:solidFill>
                  <a:schemeClr val="bg1"/>
                </a:solidFill>
                <a:latin typeface="Comic Sans MS" pitchFamily="66" charset="0"/>
              </a:rPr>
              <a:t>y </a:t>
            </a:r>
            <a:r>
              <a:rPr lang="es-ES" sz="2000" dirty="0">
                <a:solidFill>
                  <a:schemeClr val="bg1"/>
                </a:solidFill>
                <a:latin typeface="Comic Sans MS" pitchFamily="66" charset="0"/>
              </a:rPr>
              <a:t>una gran cadena en la mano. Y prendió al dragón, </a:t>
            </a:r>
            <a:r>
              <a:rPr lang="es-ES" sz="2000" dirty="0" smtClean="0">
                <a:solidFill>
                  <a:schemeClr val="bg1"/>
                </a:solidFill>
                <a:latin typeface="Comic Sans MS" pitchFamily="66" charset="0"/>
              </a:rPr>
              <a:t>la </a:t>
            </a:r>
            <a:r>
              <a:rPr lang="es-ES" sz="2000" dirty="0">
                <a:solidFill>
                  <a:schemeClr val="bg1"/>
                </a:solidFill>
                <a:latin typeface="Comic Sans MS" pitchFamily="66" charset="0"/>
              </a:rPr>
              <a:t>serpiente antigua, </a:t>
            </a:r>
            <a:r>
              <a:rPr lang="es-ES" sz="2000" dirty="0" smtClean="0">
                <a:solidFill>
                  <a:schemeClr val="bg1"/>
                </a:solidFill>
                <a:latin typeface="Comic Sans MS" pitchFamily="66" charset="0"/>
              </a:rPr>
              <a:t>que </a:t>
            </a:r>
            <a:r>
              <a:rPr lang="es-ES" sz="2000" dirty="0">
                <a:solidFill>
                  <a:schemeClr val="bg1"/>
                </a:solidFill>
                <a:latin typeface="Comic Sans MS" pitchFamily="66" charset="0"/>
              </a:rPr>
              <a:t>es el diablo y Satanás, </a:t>
            </a:r>
            <a:r>
              <a:rPr lang="es-ES" sz="2000" dirty="0" smtClean="0">
                <a:solidFill>
                  <a:schemeClr val="bg1"/>
                </a:solidFill>
                <a:latin typeface="Comic Sans MS" pitchFamily="66" charset="0"/>
              </a:rPr>
              <a:t>y </a:t>
            </a:r>
            <a:r>
              <a:rPr lang="es-ES" sz="2000" dirty="0">
                <a:solidFill>
                  <a:schemeClr val="bg1"/>
                </a:solidFill>
                <a:latin typeface="Comic Sans MS" pitchFamily="66" charset="0"/>
              </a:rPr>
              <a:t>lo ató por mil años; y lo arrojó al abismo, </a:t>
            </a:r>
            <a:r>
              <a:rPr lang="es-ES" sz="2000" dirty="0" smtClean="0">
                <a:solidFill>
                  <a:schemeClr val="bg1"/>
                </a:solidFill>
                <a:latin typeface="Comic Sans MS" pitchFamily="66" charset="0"/>
              </a:rPr>
              <a:t>y </a:t>
            </a:r>
            <a:r>
              <a:rPr lang="es-ES" sz="2000" dirty="0">
                <a:solidFill>
                  <a:schemeClr val="bg1"/>
                </a:solidFill>
                <a:latin typeface="Comic Sans MS" pitchFamily="66" charset="0"/>
              </a:rPr>
              <a:t>lo encerró, </a:t>
            </a:r>
            <a:r>
              <a:rPr lang="es-ES" sz="2000" dirty="0" smtClean="0">
                <a:solidFill>
                  <a:schemeClr val="bg1"/>
                </a:solidFill>
                <a:latin typeface="Comic Sans MS" pitchFamily="66" charset="0"/>
              </a:rPr>
              <a:t>y </a:t>
            </a:r>
            <a:r>
              <a:rPr lang="es-ES" sz="2000" dirty="0">
                <a:solidFill>
                  <a:schemeClr val="bg1"/>
                </a:solidFill>
                <a:latin typeface="Comic Sans MS" pitchFamily="66" charset="0"/>
              </a:rPr>
              <a:t>puso su sello sobre él, </a:t>
            </a:r>
            <a:r>
              <a:rPr lang="es-ES" sz="2000" dirty="0" smtClean="0">
                <a:solidFill>
                  <a:schemeClr val="bg1"/>
                </a:solidFill>
                <a:latin typeface="Comic Sans MS" pitchFamily="66" charset="0"/>
              </a:rPr>
              <a:t>para </a:t>
            </a:r>
            <a:r>
              <a:rPr lang="es-ES" sz="2000" dirty="0">
                <a:solidFill>
                  <a:schemeClr val="bg1"/>
                </a:solidFill>
                <a:latin typeface="Comic Sans MS" pitchFamily="66" charset="0"/>
              </a:rPr>
              <a:t>que no engañase más a las naciones, </a:t>
            </a:r>
            <a:r>
              <a:rPr lang="es-ES" sz="2000" dirty="0" smtClean="0">
                <a:solidFill>
                  <a:schemeClr val="bg1"/>
                </a:solidFill>
                <a:latin typeface="Comic Sans MS" pitchFamily="66" charset="0"/>
              </a:rPr>
              <a:t>hasta </a:t>
            </a:r>
            <a:r>
              <a:rPr lang="es-ES" sz="2000" dirty="0">
                <a:solidFill>
                  <a:schemeClr val="bg1"/>
                </a:solidFill>
                <a:latin typeface="Comic Sans MS" pitchFamily="66" charset="0"/>
              </a:rPr>
              <a:t>que fuesen cumplidos mil años; </a:t>
            </a:r>
            <a:r>
              <a:rPr lang="es-ES" sz="2000" dirty="0" smtClean="0">
                <a:solidFill>
                  <a:schemeClr val="bg1"/>
                </a:solidFill>
                <a:latin typeface="Comic Sans MS" pitchFamily="66" charset="0"/>
              </a:rPr>
              <a:t>y </a:t>
            </a:r>
            <a:r>
              <a:rPr lang="es-ES" sz="2000" dirty="0">
                <a:solidFill>
                  <a:schemeClr val="bg1"/>
                </a:solidFill>
                <a:latin typeface="Comic Sans MS" pitchFamily="66" charset="0"/>
              </a:rPr>
              <a:t>después de esto debe ser desatado por un poco de </a:t>
            </a:r>
            <a:r>
              <a:rPr lang="es-ES" sz="2000" dirty="0" smtClean="0">
                <a:solidFill>
                  <a:schemeClr val="bg1"/>
                </a:solidFill>
                <a:latin typeface="Comic Sans MS" pitchFamily="66" charset="0"/>
              </a:rPr>
              <a:t>tiempo” </a:t>
            </a:r>
            <a:r>
              <a:rPr lang="es-ES" sz="1200" dirty="0" smtClean="0">
                <a:solidFill>
                  <a:schemeClr val="bg1"/>
                </a:solidFill>
                <a:latin typeface="Comic Sans MS" pitchFamily="66" charset="0"/>
              </a:rPr>
              <a:t>(Ap. </a:t>
            </a:r>
            <a:r>
              <a:rPr lang="es-ES" sz="1200" dirty="0">
                <a:solidFill>
                  <a:schemeClr val="bg1"/>
                </a:solidFill>
                <a:latin typeface="Comic Sans MS" pitchFamily="66" charset="0"/>
              </a:rPr>
              <a:t>20:1-3</a:t>
            </a:r>
            <a:r>
              <a:rPr lang="es-ES" sz="1200" dirty="0" smtClean="0">
                <a:solidFill>
                  <a:schemeClr val="bg1"/>
                </a:solidFill>
                <a:latin typeface="Comic Sans MS" pitchFamily="66" charset="0"/>
              </a:rPr>
              <a:t>)</a:t>
            </a:r>
            <a:endParaRPr lang="es-ES" sz="2000" dirty="0">
              <a:solidFill>
                <a:schemeClr val="bg1"/>
              </a:solidFill>
              <a:latin typeface="Comic Sans MS" pitchFamily="66" charset="0"/>
            </a:endParaRPr>
          </a:p>
        </p:txBody>
      </p:sp>
      <p:sp>
        <p:nvSpPr>
          <p:cNvPr id="4" name="3 CuadroTexto"/>
          <p:cNvSpPr txBox="1"/>
          <p:nvPr/>
        </p:nvSpPr>
        <p:spPr>
          <a:xfrm>
            <a:off x="6876256" y="3280916"/>
            <a:ext cx="2267744" cy="2308324"/>
          </a:xfrm>
          <a:prstGeom prst="rect">
            <a:avLst/>
          </a:prstGeom>
          <a:noFill/>
        </p:spPr>
        <p:txBody>
          <a:bodyPr wrap="square" rtlCol="0">
            <a:spAutoFit/>
          </a:bodyPr>
          <a:lstStyle/>
          <a:p>
            <a:pPr algn="ctr"/>
            <a:r>
              <a:rPr lang="es-ES" b="1" dirty="0" smtClean="0">
                <a:solidFill>
                  <a:schemeClr val="bg1"/>
                </a:solidFill>
              </a:rPr>
              <a:t>El milenio es el tiempo cuando Satanás no podrá engañar a las personas. Una vez que haya pasado el milenio, podrá volver a engañarlas.</a:t>
            </a:r>
            <a:endParaRPr lang="es-ES" b="1" dirty="0">
              <a:solidFill>
                <a:schemeClr val="bg1"/>
              </a:solidFill>
            </a:endParaRPr>
          </a:p>
        </p:txBody>
      </p:sp>
      <p:sp>
        <p:nvSpPr>
          <p:cNvPr id="5" name="4 CuadroTexto"/>
          <p:cNvSpPr txBox="1"/>
          <p:nvPr/>
        </p:nvSpPr>
        <p:spPr>
          <a:xfrm>
            <a:off x="6804248" y="5805264"/>
            <a:ext cx="2339752" cy="646331"/>
          </a:xfrm>
          <a:prstGeom prst="rect">
            <a:avLst/>
          </a:prstGeom>
          <a:noFill/>
        </p:spPr>
        <p:txBody>
          <a:bodyPr wrap="square" rtlCol="0">
            <a:spAutoFit/>
          </a:bodyPr>
          <a:lstStyle/>
          <a:p>
            <a:pPr algn="ctr"/>
            <a:r>
              <a:rPr lang="es-ES" b="1" dirty="0" smtClean="0">
                <a:solidFill>
                  <a:schemeClr val="bg1"/>
                </a:solidFill>
              </a:rPr>
              <a:t>¿Cuándo ocurrirá esta tregua?</a:t>
            </a:r>
            <a:endParaRPr lang="es-ES"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8000" t="-13000"/>
          </a:stretch>
        </a:blipFill>
        <a:effectLst/>
      </p:bgPr>
    </p:bg>
    <p:spTree>
      <p:nvGrpSpPr>
        <p:cNvPr id="1" name=""/>
        <p:cNvGrpSpPr/>
        <p:nvPr/>
      </p:nvGrpSpPr>
      <p:grpSpPr>
        <a:xfrm>
          <a:off x="0" y="0"/>
          <a:ext cx="0" cy="0"/>
          <a:chOff x="0" y="0"/>
          <a:chExt cx="0" cy="0"/>
        </a:xfrm>
      </p:grpSpPr>
      <p:pic>
        <p:nvPicPr>
          <p:cNvPr id="8" name="7 Imagen" descr="RH-SatanOnEarth.jpg"/>
          <p:cNvPicPr>
            <a:picLocks noChangeAspect="1"/>
          </p:cNvPicPr>
          <p:nvPr/>
        </p:nvPicPr>
        <p:blipFill>
          <a:blip r:embed="rId3" cstate="email"/>
          <a:stretch>
            <a:fillRect/>
          </a:stretch>
        </p:blipFill>
        <p:spPr>
          <a:xfrm>
            <a:off x="3275856" y="1268760"/>
            <a:ext cx="5715000" cy="360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sp>
        <p:nvSpPr>
          <p:cNvPr id="2" name="1 CuadroTexto"/>
          <p:cNvSpPr txBox="1"/>
          <p:nvPr/>
        </p:nvSpPr>
        <p:spPr>
          <a:xfrm>
            <a:off x="2170734" y="-36095"/>
            <a:ext cx="4802533" cy="584775"/>
          </a:xfrm>
          <a:prstGeom prst="rect">
            <a:avLst/>
          </a:prstGeom>
          <a:noFill/>
        </p:spPr>
        <p:txBody>
          <a:bodyPr wrap="none" rtlCol="0">
            <a:spAutoFit/>
          </a:bodyPr>
          <a:lstStyle/>
          <a:p>
            <a:pPr algn="ct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COMIENZO DEL MILENIO</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CuadroTexto"/>
          <p:cNvSpPr txBox="1"/>
          <p:nvPr/>
        </p:nvSpPr>
        <p:spPr>
          <a:xfrm>
            <a:off x="395536" y="1556792"/>
            <a:ext cx="2880320" cy="1200329"/>
          </a:xfrm>
          <a:prstGeom prst="rect">
            <a:avLst/>
          </a:prstGeom>
          <a:noFill/>
        </p:spPr>
        <p:txBody>
          <a:bodyPr wrap="square" rtlCol="0">
            <a:spAutoFit/>
          </a:bodyPr>
          <a:lstStyle/>
          <a:p>
            <a:pPr>
              <a:spcBef>
                <a:spcPts val="600"/>
              </a:spcBef>
            </a:pPr>
            <a:r>
              <a:rPr lang="es-ES" b="1" dirty="0" smtClean="0">
                <a:solidFill>
                  <a:schemeClr val="bg1"/>
                </a:solidFill>
                <a:effectLst>
                  <a:outerShdw blurRad="50800" dist="50800" dir="5400000" algn="ctr" rotWithShape="0">
                    <a:schemeClr val="tx1"/>
                  </a:outerShdw>
                </a:effectLst>
              </a:rPr>
              <a:t>Ya en el Antiguo Testamento se anunciaba un tiempo en que la Tierra estaría completamente vacía.</a:t>
            </a:r>
            <a:endParaRPr lang="es-ES" b="1" dirty="0">
              <a:solidFill>
                <a:schemeClr val="bg1"/>
              </a:solidFill>
              <a:effectLst>
                <a:outerShdw blurRad="50800" dist="50800" dir="5400000" algn="ctr" rotWithShape="0">
                  <a:schemeClr val="tx1"/>
                </a:outerShdw>
              </a:effectLst>
            </a:endParaRPr>
          </a:p>
        </p:txBody>
      </p:sp>
      <p:sp>
        <p:nvSpPr>
          <p:cNvPr id="4" name="3 Rectángulo"/>
          <p:cNvSpPr/>
          <p:nvPr/>
        </p:nvSpPr>
        <p:spPr>
          <a:xfrm>
            <a:off x="251520" y="2989838"/>
            <a:ext cx="3024336" cy="1754326"/>
          </a:xfrm>
          <a:prstGeom prst="rect">
            <a:avLst/>
          </a:prstGeom>
        </p:spPr>
        <p:txBody>
          <a:bodyPr wrap="square">
            <a:spAutoFit/>
          </a:bodyPr>
          <a:lstStyle/>
          <a:p>
            <a:r>
              <a:rPr lang="es-ES" b="1" dirty="0" smtClean="0">
                <a:solidFill>
                  <a:schemeClr val="bg1"/>
                </a:solidFill>
                <a:effectLst>
                  <a:outerShdw blurRad="50800" dist="50800" dir="5400000" algn="ctr" rotWithShape="0">
                    <a:schemeClr val="tx1"/>
                  </a:outerShdw>
                </a:effectLst>
                <a:latin typeface="Comic Sans MS" pitchFamily="66" charset="0"/>
              </a:rPr>
              <a:t>“La </a:t>
            </a:r>
            <a:r>
              <a:rPr lang="es-ES" b="1" dirty="0">
                <a:solidFill>
                  <a:schemeClr val="bg1"/>
                </a:solidFill>
                <a:effectLst>
                  <a:outerShdw blurRad="50800" dist="50800" dir="5400000" algn="ctr" rotWithShape="0">
                    <a:schemeClr val="tx1"/>
                  </a:outerShdw>
                </a:effectLst>
                <a:latin typeface="Comic Sans MS" pitchFamily="66" charset="0"/>
              </a:rPr>
              <a:t>tierra será enteramente vaciada,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completamente saqueada; </a:t>
            </a:r>
            <a:r>
              <a:rPr lang="es-ES" b="1" dirty="0" smtClean="0">
                <a:solidFill>
                  <a:schemeClr val="bg1"/>
                </a:solidFill>
                <a:effectLst>
                  <a:outerShdw blurRad="50800" dist="50800" dir="5400000" algn="ctr" rotWithShape="0">
                    <a:schemeClr val="tx1"/>
                  </a:outerShdw>
                </a:effectLst>
                <a:latin typeface="Comic Sans MS" pitchFamily="66" charset="0"/>
              </a:rPr>
              <a:t>porque </a:t>
            </a:r>
            <a:r>
              <a:rPr lang="es-ES" b="1" dirty="0">
                <a:solidFill>
                  <a:schemeClr val="bg1"/>
                </a:solidFill>
                <a:effectLst>
                  <a:outerShdw blurRad="50800" dist="50800" dir="5400000" algn="ctr" rotWithShape="0">
                    <a:schemeClr val="tx1"/>
                  </a:outerShdw>
                </a:effectLst>
                <a:latin typeface="Comic Sans MS" pitchFamily="66" charset="0"/>
              </a:rPr>
              <a:t>Jehová ha pronunciado esta </a:t>
            </a:r>
            <a:r>
              <a:rPr lang="es-ES" b="1" dirty="0" smtClean="0">
                <a:solidFill>
                  <a:schemeClr val="bg1"/>
                </a:solidFill>
                <a:effectLst>
                  <a:outerShdw blurRad="50800" dist="50800" dir="5400000" algn="ctr" rotWithShape="0">
                    <a:schemeClr val="tx1"/>
                  </a:outerShdw>
                </a:effectLst>
                <a:latin typeface="Comic Sans MS" pitchFamily="66" charset="0"/>
              </a:rPr>
              <a:t>palabra” </a:t>
            </a:r>
            <a:r>
              <a:rPr lang="es-ES" sz="1100" b="1" dirty="0" smtClean="0">
                <a:solidFill>
                  <a:schemeClr val="bg1"/>
                </a:solidFill>
                <a:effectLst>
                  <a:outerShdw blurRad="50800" dist="50800" dir="5400000" algn="ctr" rotWithShape="0">
                    <a:schemeClr val="tx1"/>
                  </a:outerShdw>
                </a:effectLst>
                <a:latin typeface="Comic Sans MS" pitchFamily="66" charset="0"/>
              </a:rPr>
              <a:t>(</a:t>
            </a:r>
            <a:r>
              <a:rPr lang="es-ES" sz="1100" b="1" dirty="0">
                <a:solidFill>
                  <a:schemeClr val="bg1"/>
                </a:solidFill>
                <a:effectLst>
                  <a:outerShdw blurRad="50800" dist="50800" dir="5400000" algn="ctr" rotWithShape="0">
                    <a:schemeClr val="tx1"/>
                  </a:outerShdw>
                </a:effectLst>
                <a:latin typeface="Comic Sans MS" pitchFamily="66" charset="0"/>
              </a:rPr>
              <a:t>Isaías 24:3</a:t>
            </a:r>
            <a:r>
              <a:rPr lang="es-ES" sz="1100" b="1" dirty="0" smtClean="0">
                <a:solidFill>
                  <a:schemeClr val="bg1"/>
                </a:solidFill>
                <a:effectLst>
                  <a:outerShdw blurRad="50800" dist="50800" dir="5400000" algn="ctr" rotWithShape="0">
                    <a:schemeClr val="tx1"/>
                  </a:outerShdw>
                </a:effectLst>
                <a:latin typeface="Comic Sans MS" pitchFamily="66" charset="0"/>
              </a:rPr>
              <a:t>)</a:t>
            </a:r>
            <a:endParaRPr lang="es-ES" b="1" dirty="0">
              <a:solidFill>
                <a:schemeClr val="bg1"/>
              </a:solidFill>
              <a:effectLst>
                <a:outerShdw blurRad="50800" dist="50800" dir="5400000" algn="ctr" rotWithShape="0">
                  <a:schemeClr val="tx1"/>
                </a:outerShdw>
              </a:effectLst>
              <a:latin typeface="Comic Sans MS" pitchFamily="66" charset="0"/>
            </a:endParaRPr>
          </a:p>
        </p:txBody>
      </p:sp>
      <p:sp>
        <p:nvSpPr>
          <p:cNvPr id="5" name="4 Rectángulo"/>
          <p:cNvSpPr/>
          <p:nvPr/>
        </p:nvSpPr>
        <p:spPr>
          <a:xfrm>
            <a:off x="0" y="4941168"/>
            <a:ext cx="9144000" cy="1923604"/>
          </a:xfrm>
          <a:prstGeom prst="rect">
            <a:avLst/>
          </a:prstGeom>
        </p:spPr>
        <p:txBody>
          <a:bodyPr wrap="square">
            <a:spAutoFit/>
          </a:bodyPr>
          <a:lstStyle/>
          <a:p>
            <a:r>
              <a:rPr lang="es-ES" b="1" dirty="0" smtClean="0">
                <a:solidFill>
                  <a:schemeClr val="bg1"/>
                </a:solidFill>
                <a:effectLst>
                  <a:outerShdw blurRad="50800" dist="50800" dir="5400000" algn="ctr" rotWithShape="0">
                    <a:schemeClr val="tx1"/>
                  </a:outerShdw>
                </a:effectLst>
                <a:latin typeface="Comic Sans MS" pitchFamily="66" charset="0"/>
              </a:rPr>
              <a:t>“Miré </a:t>
            </a:r>
            <a:r>
              <a:rPr lang="es-ES" b="1" dirty="0">
                <a:solidFill>
                  <a:schemeClr val="bg1"/>
                </a:solidFill>
                <a:effectLst>
                  <a:outerShdw blurRad="50800" dist="50800" dir="5400000" algn="ctr" rotWithShape="0">
                    <a:schemeClr val="tx1"/>
                  </a:outerShdw>
                </a:effectLst>
                <a:latin typeface="Comic Sans MS" pitchFamily="66" charset="0"/>
              </a:rPr>
              <a:t>a la tierra,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he aquí que estaba asolada y vacía;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a los cielos,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no había en ellos luz. Miré a los montes,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he aquí que temblaban,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todos los collados fueron destruidos. Miré,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no había hombre,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todas las aves del cielo se habían ido. Miré,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he aquí el campo fértil era un desierto, </a:t>
            </a:r>
            <a:r>
              <a:rPr lang="es-ES" b="1" dirty="0" smtClean="0">
                <a:solidFill>
                  <a:schemeClr val="bg1"/>
                </a:solidFill>
                <a:effectLst>
                  <a:outerShdw blurRad="50800" dist="50800" dir="5400000" algn="ctr" rotWithShape="0">
                    <a:schemeClr val="tx1"/>
                  </a:outerShdw>
                </a:effectLst>
                <a:latin typeface="Comic Sans MS" pitchFamily="66" charset="0"/>
              </a:rPr>
              <a:t>y </a:t>
            </a:r>
            <a:r>
              <a:rPr lang="es-ES" b="1" dirty="0">
                <a:solidFill>
                  <a:schemeClr val="bg1"/>
                </a:solidFill>
                <a:effectLst>
                  <a:outerShdw blurRad="50800" dist="50800" dir="5400000" algn="ctr" rotWithShape="0">
                    <a:schemeClr val="tx1"/>
                  </a:outerShdw>
                </a:effectLst>
                <a:latin typeface="Comic Sans MS" pitchFamily="66" charset="0"/>
              </a:rPr>
              <a:t>todas sus ciudades eran asoladas delante de Jehová, </a:t>
            </a:r>
            <a:r>
              <a:rPr lang="es-ES" b="1" dirty="0" smtClean="0">
                <a:solidFill>
                  <a:schemeClr val="bg1"/>
                </a:solidFill>
                <a:effectLst>
                  <a:outerShdw blurRad="50800" dist="50800" dir="5400000" algn="ctr" rotWithShape="0">
                    <a:schemeClr val="tx1"/>
                  </a:outerShdw>
                </a:effectLst>
                <a:latin typeface="Comic Sans MS" pitchFamily="66" charset="0"/>
              </a:rPr>
              <a:t>delante </a:t>
            </a:r>
            <a:r>
              <a:rPr lang="es-ES" b="1" dirty="0">
                <a:solidFill>
                  <a:schemeClr val="bg1"/>
                </a:solidFill>
                <a:effectLst>
                  <a:outerShdw blurRad="50800" dist="50800" dir="5400000" algn="ctr" rotWithShape="0">
                    <a:schemeClr val="tx1"/>
                  </a:outerShdw>
                </a:effectLst>
                <a:latin typeface="Comic Sans MS" pitchFamily="66" charset="0"/>
              </a:rPr>
              <a:t>del ardor de su ira. Porque así dijo Jehová: </a:t>
            </a:r>
            <a:r>
              <a:rPr lang="es-ES" b="1" dirty="0" smtClean="0">
                <a:solidFill>
                  <a:schemeClr val="bg1"/>
                </a:solidFill>
                <a:effectLst>
                  <a:outerShdw blurRad="50800" dist="50800" dir="5400000" algn="ctr" rotWithShape="0">
                    <a:schemeClr val="tx1"/>
                  </a:outerShdw>
                </a:effectLst>
                <a:latin typeface="Comic Sans MS" pitchFamily="66" charset="0"/>
              </a:rPr>
              <a:t>Toda </a:t>
            </a:r>
            <a:r>
              <a:rPr lang="es-ES" b="1" dirty="0">
                <a:solidFill>
                  <a:schemeClr val="bg1"/>
                </a:solidFill>
                <a:effectLst>
                  <a:outerShdw blurRad="50800" dist="50800" dir="5400000" algn="ctr" rotWithShape="0">
                    <a:schemeClr val="tx1"/>
                  </a:outerShdw>
                </a:effectLst>
                <a:latin typeface="Comic Sans MS" pitchFamily="66" charset="0"/>
              </a:rPr>
              <a:t>la tierra será asolada; </a:t>
            </a:r>
            <a:r>
              <a:rPr lang="es-ES" b="1" dirty="0" smtClean="0">
                <a:solidFill>
                  <a:schemeClr val="bg1"/>
                </a:solidFill>
                <a:effectLst>
                  <a:outerShdw blurRad="50800" dist="50800" dir="5400000" algn="ctr" rotWithShape="0">
                    <a:schemeClr val="tx1"/>
                  </a:outerShdw>
                </a:effectLst>
                <a:latin typeface="Comic Sans MS" pitchFamily="66" charset="0"/>
              </a:rPr>
              <a:t>pero </a:t>
            </a:r>
            <a:r>
              <a:rPr lang="es-ES" b="1" dirty="0">
                <a:solidFill>
                  <a:schemeClr val="bg1"/>
                </a:solidFill>
                <a:effectLst>
                  <a:outerShdw blurRad="50800" dist="50800" dir="5400000" algn="ctr" rotWithShape="0">
                    <a:schemeClr val="tx1"/>
                  </a:outerShdw>
                </a:effectLst>
                <a:latin typeface="Comic Sans MS" pitchFamily="66" charset="0"/>
              </a:rPr>
              <a:t>no la destruiré del </a:t>
            </a:r>
            <a:r>
              <a:rPr lang="es-ES" b="1" dirty="0" smtClean="0">
                <a:solidFill>
                  <a:schemeClr val="bg1"/>
                </a:solidFill>
                <a:effectLst>
                  <a:outerShdw blurRad="50800" dist="50800" dir="5400000" algn="ctr" rotWithShape="0">
                    <a:schemeClr val="tx1"/>
                  </a:outerShdw>
                </a:effectLst>
                <a:latin typeface="Comic Sans MS" pitchFamily="66" charset="0"/>
              </a:rPr>
              <a:t>todo”</a:t>
            </a:r>
          </a:p>
          <a:p>
            <a:pPr algn="r"/>
            <a:r>
              <a:rPr lang="es-ES" sz="1100" b="1" dirty="0" smtClean="0">
                <a:solidFill>
                  <a:schemeClr val="bg1"/>
                </a:solidFill>
                <a:effectLst>
                  <a:outerShdw blurRad="50800" dist="50800" dir="5400000" algn="ctr" rotWithShape="0">
                    <a:schemeClr val="tx1"/>
                  </a:outerShdw>
                </a:effectLst>
                <a:latin typeface="Comic Sans MS" pitchFamily="66" charset="0"/>
              </a:rPr>
              <a:t>(</a:t>
            </a:r>
            <a:r>
              <a:rPr lang="es-ES" sz="1100" b="1" dirty="0">
                <a:solidFill>
                  <a:schemeClr val="bg1"/>
                </a:solidFill>
                <a:effectLst>
                  <a:outerShdw blurRad="50800" dist="50800" dir="5400000" algn="ctr" rotWithShape="0">
                    <a:schemeClr val="tx1"/>
                  </a:outerShdw>
                </a:effectLst>
                <a:latin typeface="Comic Sans MS" pitchFamily="66" charset="0"/>
              </a:rPr>
              <a:t>Jeremías 4:23-27</a:t>
            </a:r>
            <a:r>
              <a:rPr lang="es-ES" sz="1100" b="1" dirty="0" smtClean="0">
                <a:solidFill>
                  <a:schemeClr val="bg1"/>
                </a:solidFill>
                <a:effectLst>
                  <a:outerShdw blurRad="50800" dist="50800" dir="5400000" algn="ctr" rotWithShape="0">
                    <a:schemeClr val="tx1"/>
                  </a:outerShdw>
                </a:effectLst>
                <a:latin typeface="Comic Sans MS" pitchFamily="66" charset="0"/>
              </a:rPr>
              <a:t>)</a:t>
            </a:r>
            <a:endParaRPr lang="es-ES" b="1" dirty="0">
              <a:solidFill>
                <a:schemeClr val="bg1"/>
              </a:solidFill>
              <a:effectLst>
                <a:outerShdw blurRad="50800" dist="50800" dir="5400000" algn="ctr" rotWithShape="0">
                  <a:schemeClr val="tx1"/>
                </a:outerShdw>
              </a:effectLst>
              <a:latin typeface="Comic Sans MS" pitchFamily="66" charset="0"/>
            </a:endParaRPr>
          </a:p>
        </p:txBody>
      </p:sp>
      <p:sp>
        <p:nvSpPr>
          <p:cNvPr id="7" name="6 Rectángulo"/>
          <p:cNvSpPr/>
          <p:nvPr/>
        </p:nvSpPr>
        <p:spPr>
          <a:xfrm>
            <a:off x="683568" y="548680"/>
            <a:ext cx="7704856" cy="646331"/>
          </a:xfrm>
          <a:prstGeom prst="rect">
            <a:avLst/>
          </a:prstGeom>
        </p:spPr>
        <p:txBody>
          <a:bodyPr wrap="square">
            <a:spAutoFit/>
          </a:bodyPr>
          <a:lstStyle/>
          <a:p>
            <a:pPr>
              <a:spcBef>
                <a:spcPts val="600"/>
              </a:spcBef>
            </a:pPr>
            <a:r>
              <a:rPr lang="es-ES" b="1" dirty="0" smtClean="0">
                <a:solidFill>
                  <a:schemeClr val="bg1"/>
                </a:solidFill>
                <a:effectLst>
                  <a:outerShdw blurRad="50800" dist="50800" dir="5400000" algn="ctr" rotWithShape="0">
                    <a:schemeClr val="tx1"/>
                  </a:outerShdw>
                </a:effectLst>
              </a:rPr>
              <a:t>Mientras haya personas sobre esta Tierra, Satanás podrá tentarlas. La única manera en que él no puede engañar a las naciones, es que éstas no existan.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331640" y="1"/>
            <a:ext cx="5013488" cy="584775"/>
          </a:xfrm>
          <a:prstGeom prst="rect">
            <a:avLst/>
          </a:prstGeom>
          <a:noFill/>
        </p:spPr>
        <p:txBody>
          <a:bodyPr wrap="square" rtlCol="0">
            <a:spAutoFit/>
          </a:bodyPr>
          <a:lstStyle/>
          <a:p>
            <a:pPr algn="ctr"/>
            <a:r>
              <a:rPr lang="es-E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 COMIENZO DEL MILENIO</a:t>
            </a:r>
            <a:endParaRPr lang="es-E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CuadroTexto"/>
          <p:cNvSpPr txBox="1"/>
          <p:nvPr/>
        </p:nvSpPr>
        <p:spPr>
          <a:xfrm>
            <a:off x="214282" y="500042"/>
            <a:ext cx="871543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2400" b="1" dirty="0" smtClean="0">
                <a:latin typeface="Arial" pitchFamily="34" charset="0"/>
                <a:cs typeface="Arial" pitchFamily="34" charset="0"/>
              </a:rPr>
              <a:t>¿Cuál es el único momento posible de nuestra historia en el cual la Tierra puede quedar sin moradores?</a:t>
            </a:r>
            <a:endParaRPr lang="es-ES" sz="2400" b="1" dirty="0">
              <a:latin typeface="Arial" pitchFamily="34" charset="0"/>
              <a:cs typeface="Arial" pitchFamily="34" charset="0"/>
            </a:endParaRPr>
          </a:p>
        </p:txBody>
      </p:sp>
      <p:sp>
        <p:nvSpPr>
          <p:cNvPr id="4" name="3 CuadroTexto"/>
          <p:cNvSpPr txBox="1"/>
          <p:nvPr/>
        </p:nvSpPr>
        <p:spPr>
          <a:xfrm>
            <a:off x="214282" y="1857364"/>
            <a:ext cx="1857356" cy="4524315"/>
          </a:xfrm>
          <a:prstGeom prst="rect">
            <a:avLst/>
          </a:prstGeom>
          <a:noFill/>
        </p:spPr>
        <p:txBody>
          <a:bodyPr wrap="square" rtlCol="0">
            <a:spAutoFit/>
          </a:bodyPr>
          <a:lstStyle/>
          <a:p>
            <a:pPr algn="ctr"/>
            <a:r>
              <a:rPr lang="es-ES" sz="2400" b="1" dirty="0" smtClean="0">
                <a:effectLst>
                  <a:glow rad="101600">
                    <a:srgbClr val="FFFF99"/>
                  </a:glow>
                </a:effectLst>
              </a:rPr>
              <a:t>Cuando Jesús regrese por segunda vez, “</a:t>
            </a:r>
            <a:r>
              <a:rPr lang="es-ES" sz="2400" b="1" dirty="0">
                <a:effectLst>
                  <a:glow rad="101600">
                    <a:srgbClr val="FFFF99"/>
                  </a:glow>
                </a:effectLst>
              </a:rPr>
              <a:t>en un momento,  en un abrir y cerrar de </a:t>
            </a:r>
            <a:r>
              <a:rPr lang="es-ES" sz="2400" b="1" dirty="0" smtClean="0">
                <a:effectLst>
                  <a:glow rad="101600">
                    <a:srgbClr val="FFFF99"/>
                  </a:glow>
                </a:effectLst>
              </a:rPr>
              <a:t>ojos”, toda vida desaparecerá de la faz de</a:t>
            </a:r>
            <a:br>
              <a:rPr lang="es-ES" sz="2400" b="1" dirty="0" smtClean="0">
                <a:effectLst>
                  <a:glow rad="101600">
                    <a:srgbClr val="FFFF99"/>
                  </a:glow>
                </a:effectLst>
              </a:rPr>
            </a:br>
            <a:r>
              <a:rPr lang="es-ES" sz="2400" b="1" dirty="0" smtClean="0">
                <a:effectLst>
                  <a:glow rad="101600">
                    <a:srgbClr val="FFFF99"/>
                  </a:glow>
                </a:effectLst>
              </a:rPr>
              <a:t>la Tierra.</a:t>
            </a:r>
            <a:endParaRPr lang="es-ES" sz="2400" b="1" dirty="0">
              <a:effectLst>
                <a:glow rad="101600">
                  <a:srgbClr val="FFFF99"/>
                </a:glow>
              </a:effectLst>
            </a:endParaRPr>
          </a:p>
        </p:txBody>
      </p:sp>
      <p:graphicFrame>
        <p:nvGraphicFramePr>
          <p:cNvPr id="8" name="7 Diagrama"/>
          <p:cNvGraphicFramePr/>
          <p:nvPr/>
        </p:nvGraphicFramePr>
        <p:xfrm>
          <a:off x="2500298" y="1428736"/>
          <a:ext cx="6680214" cy="5240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8">
                                            <p:graphicEl>
                                              <a:dgm id="{B337ACEF-BAAC-4947-B427-5D2A6DCC3404}"/>
                                            </p:graphicEl>
                                          </p:spTgt>
                                        </p:tgtEl>
                                        <p:attrNameLst>
                                          <p:attrName>style.visibility</p:attrName>
                                        </p:attrNameLst>
                                      </p:cBhvr>
                                      <p:to>
                                        <p:strVal val="visible"/>
                                      </p:to>
                                    </p:set>
                                    <p:anim calcmode="lin" valueType="num">
                                      <p:cBhvr>
                                        <p:cTn id="27" dur="500" fill="hold"/>
                                        <p:tgtEl>
                                          <p:spTgt spid="8">
                                            <p:graphicEl>
                                              <a:dgm id="{B337ACEF-BAAC-4947-B427-5D2A6DCC3404}"/>
                                            </p:graphicEl>
                                          </p:spTgt>
                                        </p:tgtEl>
                                        <p:attrNameLst>
                                          <p:attrName>ppt_x</p:attrName>
                                        </p:attrNameLst>
                                      </p:cBhvr>
                                      <p:tavLst>
                                        <p:tav tm="0">
                                          <p:val>
                                            <p:strVal val="#ppt_x-#ppt_w/2"/>
                                          </p:val>
                                        </p:tav>
                                        <p:tav tm="100000">
                                          <p:val>
                                            <p:strVal val="#ppt_x"/>
                                          </p:val>
                                        </p:tav>
                                      </p:tavLst>
                                    </p:anim>
                                    <p:anim calcmode="lin" valueType="num">
                                      <p:cBhvr>
                                        <p:cTn id="28" dur="500" fill="hold"/>
                                        <p:tgtEl>
                                          <p:spTgt spid="8">
                                            <p:graphicEl>
                                              <a:dgm id="{B337ACEF-BAAC-4947-B427-5D2A6DCC3404}"/>
                                            </p:graphicEl>
                                          </p:spTgt>
                                        </p:tgtEl>
                                        <p:attrNameLst>
                                          <p:attrName>ppt_y</p:attrName>
                                        </p:attrNameLst>
                                      </p:cBhvr>
                                      <p:tavLst>
                                        <p:tav tm="0">
                                          <p:val>
                                            <p:strVal val="#ppt_y"/>
                                          </p:val>
                                        </p:tav>
                                        <p:tav tm="100000">
                                          <p:val>
                                            <p:strVal val="#ppt_y"/>
                                          </p:val>
                                        </p:tav>
                                      </p:tavLst>
                                    </p:anim>
                                    <p:anim calcmode="lin" valueType="num">
                                      <p:cBhvr>
                                        <p:cTn id="29" dur="500" fill="hold"/>
                                        <p:tgtEl>
                                          <p:spTgt spid="8">
                                            <p:graphicEl>
                                              <a:dgm id="{B337ACEF-BAAC-4947-B427-5D2A6DCC3404}"/>
                                            </p:graphicEl>
                                          </p:spTgt>
                                        </p:tgtEl>
                                        <p:attrNameLst>
                                          <p:attrName>ppt_w</p:attrName>
                                        </p:attrNameLst>
                                      </p:cBhvr>
                                      <p:tavLst>
                                        <p:tav tm="0">
                                          <p:val>
                                            <p:fltVal val="0"/>
                                          </p:val>
                                        </p:tav>
                                        <p:tav tm="100000">
                                          <p:val>
                                            <p:strVal val="#ppt_w"/>
                                          </p:val>
                                        </p:tav>
                                      </p:tavLst>
                                    </p:anim>
                                    <p:anim calcmode="lin" valueType="num">
                                      <p:cBhvr>
                                        <p:cTn id="30" dur="500" fill="hold"/>
                                        <p:tgtEl>
                                          <p:spTgt spid="8">
                                            <p:graphicEl>
                                              <a:dgm id="{B337ACEF-BAAC-4947-B427-5D2A6DCC3404}"/>
                                            </p:graphicEl>
                                          </p:spTgt>
                                        </p:tgtEl>
                                        <p:attrNameLst>
                                          <p:attrName>ppt_h</p:attrName>
                                        </p:attrNameLst>
                                      </p:cBhvr>
                                      <p:tavLst>
                                        <p:tav tm="0">
                                          <p:val>
                                            <p:strVal val="#ppt_h"/>
                                          </p:val>
                                        </p:tav>
                                        <p:tav tm="100000">
                                          <p:val>
                                            <p:strVal val="#ppt_h"/>
                                          </p:val>
                                        </p:tav>
                                      </p:tavLst>
                                    </p:anim>
                                  </p:childTnLst>
                                </p:cTn>
                              </p:par>
                              <p:par>
                                <p:cTn id="31" presetID="17" presetClass="entr" presetSubtype="8" fill="hold" grpId="0" nodeType="withEffect">
                                  <p:stCondLst>
                                    <p:cond delay="0"/>
                                  </p:stCondLst>
                                  <p:childTnLst>
                                    <p:set>
                                      <p:cBhvr>
                                        <p:cTn id="32" dur="1" fill="hold">
                                          <p:stCondLst>
                                            <p:cond delay="0"/>
                                          </p:stCondLst>
                                        </p:cTn>
                                        <p:tgtEl>
                                          <p:spTgt spid="8">
                                            <p:graphicEl>
                                              <a:dgm id="{A941FF55-3C96-4330-B42B-E7B63B550CAB}"/>
                                            </p:graphicEl>
                                          </p:spTgt>
                                        </p:tgtEl>
                                        <p:attrNameLst>
                                          <p:attrName>style.visibility</p:attrName>
                                        </p:attrNameLst>
                                      </p:cBhvr>
                                      <p:to>
                                        <p:strVal val="visible"/>
                                      </p:to>
                                    </p:set>
                                    <p:anim calcmode="lin" valueType="num">
                                      <p:cBhvr>
                                        <p:cTn id="33" dur="500" fill="hold"/>
                                        <p:tgtEl>
                                          <p:spTgt spid="8">
                                            <p:graphicEl>
                                              <a:dgm id="{A941FF55-3C96-4330-B42B-E7B63B550CAB}"/>
                                            </p:graphicEl>
                                          </p:spTgt>
                                        </p:tgtEl>
                                        <p:attrNameLst>
                                          <p:attrName>ppt_x</p:attrName>
                                        </p:attrNameLst>
                                      </p:cBhvr>
                                      <p:tavLst>
                                        <p:tav tm="0">
                                          <p:val>
                                            <p:strVal val="#ppt_x-#ppt_w/2"/>
                                          </p:val>
                                        </p:tav>
                                        <p:tav tm="100000">
                                          <p:val>
                                            <p:strVal val="#ppt_x"/>
                                          </p:val>
                                        </p:tav>
                                      </p:tavLst>
                                    </p:anim>
                                    <p:anim calcmode="lin" valueType="num">
                                      <p:cBhvr>
                                        <p:cTn id="34" dur="500" fill="hold"/>
                                        <p:tgtEl>
                                          <p:spTgt spid="8">
                                            <p:graphicEl>
                                              <a:dgm id="{A941FF55-3C96-4330-B42B-E7B63B550CAB}"/>
                                            </p:graphicEl>
                                          </p:spTgt>
                                        </p:tgtEl>
                                        <p:attrNameLst>
                                          <p:attrName>ppt_y</p:attrName>
                                        </p:attrNameLst>
                                      </p:cBhvr>
                                      <p:tavLst>
                                        <p:tav tm="0">
                                          <p:val>
                                            <p:strVal val="#ppt_y"/>
                                          </p:val>
                                        </p:tav>
                                        <p:tav tm="100000">
                                          <p:val>
                                            <p:strVal val="#ppt_y"/>
                                          </p:val>
                                        </p:tav>
                                      </p:tavLst>
                                    </p:anim>
                                    <p:anim calcmode="lin" valueType="num">
                                      <p:cBhvr>
                                        <p:cTn id="35" dur="500" fill="hold"/>
                                        <p:tgtEl>
                                          <p:spTgt spid="8">
                                            <p:graphicEl>
                                              <a:dgm id="{A941FF55-3C96-4330-B42B-E7B63B550CAB}"/>
                                            </p:graphicEl>
                                          </p:spTgt>
                                        </p:tgtEl>
                                        <p:attrNameLst>
                                          <p:attrName>ppt_w</p:attrName>
                                        </p:attrNameLst>
                                      </p:cBhvr>
                                      <p:tavLst>
                                        <p:tav tm="0">
                                          <p:val>
                                            <p:fltVal val="0"/>
                                          </p:val>
                                        </p:tav>
                                        <p:tav tm="100000">
                                          <p:val>
                                            <p:strVal val="#ppt_w"/>
                                          </p:val>
                                        </p:tav>
                                      </p:tavLst>
                                    </p:anim>
                                    <p:anim calcmode="lin" valueType="num">
                                      <p:cBhvr>
                                        <p:cTn id="36" dur="500" fill="hold"/>
                                        <p:tgtEl>
                                          <p:spTgt spid="8">
                                            <p:graphicEl>
                                              <a:dgm id="{A941FF55-3C96-4330-B42B-E7B63B550CAB}"/>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8">
                                            <p:graphicEl>
                                              <a:dgm id="{44113468-477C-425A-B97E-24638848B18A}"/>
                                            </p:graphicEl>
                                          </p:spTgt>
                                        </p:tgtEl>
                                        <p:attrNameLst>
                                          <p:attrName>style.visibility</p:attrName>
                                        </p:attrNameLst>
                                      </p:cBhvr>
                                      <p:to>
                                        <p:strVal val="visible"/>
                                      </p:to>
                                    </p:set>
                                    <p:anim calcmode="lin" valueType="num">
                                      <p:cBhvr>
                                        <p:cTn id="41" dur="500" fill="hold"/>
                                        <p:tgtEl>
                                          <p:spTgt spid="8">
                                            <p:graphicEl>
                                              <a:dgm id="{44113468-477C-425A-B97E-24638848B18A}"/>
                                            </p:graphicEl>
                                          </p:spTgt>
                                        </p:tgtEl>
                                        <p:attrNameLst>
                                          <p:attrName>ppt_x</p:attrName>
                                        </p:attrNameLst>
                                      </p:cBhvr>
                                      <p:tavLst>
                                        <p:tav tm="0">
                                          <p:val>
                                            <p:strVal val="#ppt_x-#ppt_w/2"/>
                                          </p:val>
                                        </p:tav>
                                        <p:tav tm="100000">
                                          <p:val>
                                            <p:strVal val="#ppt_x"/>
                                          </p:val>
                                        </p:tav>
                                      </p:tavLst>
                                    </p:anim>
                                    <p:anim calcmode="lin" valueType="num">
                                      <p:cBhvr>
                                        <p:cTn id="42" dur="500" fill="hold"/>
                                        <p:tgtEl>
                                          <p:spTgt spid="8">
                                            <p:graphicEl>
                                              <a:dgm id="{44113468-477C-425A-B97E-24638848B18A}"/>
                                            </p:graphicEl>
                                          </p:spTgt>
                                        </p:tgtEl>
                                        <p:attrNameLst>
                                          <p:attrName>ppt_y</p:attrName>
                                        </p:attrNameLst>
                                      </p:cBhvr>
                                      <p:tavLst>
                                        <p:tav tm="0">
                                          <p:val>
                                            <p:strVal val="#ppt_y"/>
                                          </p:val>
                                        </p:tav>
                                        <p:tav tm="100000">
                                          <p:val>
                                            <p:strVal val="#ppt_y"/>
                                          </p:val>
                                        </p:tav>
                                      </p:tavLst>
                                    </p:anim>
                                    <p:anim calcmode="lin" valueType="num">
                                      <p:cBhvr>
                                        <p:cTn id="43" dur="500" fill="hold"/>
                                        <p:tgtEl>
                                          <p:spTgt spid="8">
                                            <p:graphicEl>
                                              <a:dgm id="{44113468-477C-425A-B97E-24638848B18A}"/>
                                            </p:graphicEl>
                                          </p:spTgt>
                                        </p:tgtEl>
                                        <p:attrNameLst>
                                          <p:attrName>ppt_w</p:attrName>
                                        </p:attrNameLst>
                                      </p:cBhvr>
                                      <p:tavLst>
                                        <p:tav tm="0">
                                          <p:val>
                                            <p:fltVal val="0"/>
                                          </p:val>
                                        </p:tav>
                                        <p:tav tm="100000">
                                          <p:val>
                                            <p:strVal val="#ppt_w"/>
                                          </p:val>
                                        </p:tav>
                                      </p:tavLst>
                                    </p:anim>
                                    <p:anim calcmode="lin" valueType="num">
                                      <p:cBhvr>
                                        <p:cTn id="44" dur="500" fill="hold"/>
                                        <p:tgtEl>
                                          <p:spTgt spid="8">
                                            <p:graphicEl>
                                              <a:dgm id="{44113468-477C-425A-B97E-24638848B18A}"/>
                                            </p:graphicEl>
                                          </p:spTgt>
                                        </p:tgtEl>
                                        <p:attrNameLst>
                                          <p:attrName>ppt_h</p:attrName>
                                        </p:attrNameLst>
                                      </p:cBhvr>
                                      <p:tavLst>
                                        <p:tav tm="0">
                                          <p:val>
                                            <p:strVal val="#ppt_h"/>
                                          </p:val>
                                        </p:tav>
                                        <p:tav tm="100000">
                                          <p:val>
                                            <p:strVal val="#ppt_h"/>
                                          </p:val>
                                        </p:tav>
                                      </p:tavLst>
                                    </p:anim>
                                  </p:childTnLst>
                                </p:cTn>
                              </p:par>
                              <p:par>
                                <p:cTn id="45" presetID="17" presetClass="entr" presetSubtype="8" fill="hold" grpId="0" nodeType="withEffect">
                                  <p:stCondLst>
                                    <p:cond delay="0"/>
                                  </p:stCondLst>
                                  <p:childTnLst>
                                    <p:set>
                                      <p:cBhvr>
                                        <p:cTn id="46" dur="1" fill="hold">
                                          <p:stCondLst>
                                            <p:cond delay="0"/>
                                          </p:stCondLst>
                                        </p:cTn>
                                        <p:tgtEl>
                                          <p:spTgt spid="8">
                                            <p:graphicEl>
                                              <a:dgm id="{AF05E023-1B18-4E5B-A255-BE3C224F6C4E}"/>
                                            </p:graphicEl>
                                          </p:spTgt>
                                        </p:tgtEl>
                                        <p:attrNameLst>
                                          <p:attrName>style.visibility</p:attrName>
                                        </p:attrNameLst>
                                      </p:cBhvr>
                                      <p:to>
                                        <p:strVal val="visible"/>
                                      </p:to>
                                    </p:set>
                                    <p:anim calcmode="lin" valueType="num">
                                      <p:cBhvr>
                                        <p:cTn id="47" dur="500" fill="hold"/>
                                        <p:tgtEl>
                                          <p:spTgt spid="8">
                                            <p:graphicEl>
                                              <a:dgm id="{AF05E023-1B18-4E5B-A255-BE3C224F6C4E}"/>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8">
                                            <p:graphicEl>
                                              <a:dgm id="{AF05E023-1B18-4E5B-A255-BE3C224F6C4E}"/>
                                            </p:graphicEl>
                                          </p:spTgt>
                                        </p:tgtEl>
                                        <p:attrNameLst>
                                          <p:attrName>ppt_y</p:attrName>
                                        </p:attrNameLst>
                                      </p:cBhvr>
                                      <p:tavLst>
                                        <p:tav tm="0">
                                          <p:val>
                                            <p:strVal val="#ppt_y"/>
                                          </p:val>
                                        </p:tav>
                                        <p:tav tm="100000">
                                          <p:val>
                                            <p:strVal val="#ppt_y"/>
                                          </p:val>
                                        </p:tav>
                                      </p:tavLst>
                                    </p:anim>
                                    <p:anim calcmode="lin" valueType="num">
                                      <p:cBhvr>
                                        <p:cTn id="49" dur="500" fill="hold"/>
                                        <p:tgtEl>
                                          <p:spTgt spid="8">
                                            <p:graphicEl>
                                              <a:dgm id="{AF05E023-1B18-4E5B-A255-BE3C224F6C4E}"/>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AF05E023-1B18-4E5B-A255-BE3C224F6C4E}"/>
                                            </p:graphic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8">
                                            <p:graphicEl>
                                              <a:dgm id="{E1847A1B-9BD9-487C-8181-A229874FE461}"/>
                                            </p:graphicEl>
                                          </p:spTgt>
                                        </p:tgtEl>
                                        <p:attrNameLst>
                                          <p:attrName>style.visibility</p:attrName>
                                        </p:attrNameLst>
                                      </p:cBhvr>
                                      <p:to>
                                        <p:strVal val="visible"/>
                                      </p:to>
                                    </p:set>
                                    <p:anim calcmode="lin" valueType="num">
                                      <p:cBhvr>
                                        <p:cTn id="55" dur="500" fill="hold"/>
                                        <p:tgtEl>
                                          <p:spTgt spid="8">
                                            <p:graphicEl>
                                              <a:dgm id="{E1847A1B-9BD9-487C-8181-A229874FE461}"/>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8">
                                            <p:graphicEl>
                                              <a:dgm id="{E1847A1B-9BD9-487C-8181-A229874FE461}"/>
                                            </p:graphicEl>
                                          </p:spTgt>
                                        </p:tgtEl>
                                        <p:attrNameLst>
                                          <p:attrName>ppt_y</p:attrName>
                                        </p:attrNameLst>
                                      </p:cBhvr>
                                      <p:tavLst>
                                        <p:tav tm="0">
                                          <p:val>
                                            <p:strVal val="#ppt_y"/>
                                          </p:val>
                                        </p:tav>
                                        <p:tav tm="100000">
                                          <p:val>
                                            <p:strVal val="#ppt_y"/>
                                          </p:val>
                                        </p:tav>
                                      </p:tavLst>
                                    </p:anim>
                                    <p:anim calcmode="lin" valueType="num">
                                      <p:cBhvr>
                                        <p:cTn id="57" dur="500" fill="hold"/>
                                        <p:tgtEl>
                                          <p:spTgt spid="8">
                                            <p:graphicEl>
                                              <a:dgm id="{E1847A1B-9BD9-487C-8181-A229874FE461}"/>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E1847A1B-9BD9-487C-8181-A229874FE461}"/>
                                            </p:graphicEl>
                                          </p:spTgt>
                                        </p:tgtEl>
                                        <p:attrNameLst>
                                          <p:attrName>ppt_h</p:attrName>
                                        </p:attrNameLst>
                                      </p:cBhvr>
                                      <p:tavLst>
                                        <p:tav tm="0">
                                          <p:val>
                                            <p:strVal val="#ppt_h"/>
                                          </p:val>
                                        </p:tav>
                                        <p:tav tm="100000">
                                          <p:val>
                                            <p:strVal val="#ppt_h"/>
                                          </p:val>
                                        </p:tav>
                                      </p:tavLst>
                                    </p:anim>
                                  </p:childTnLst>
                                </p:cTn>
                              </p:par>
                              <p:par>
                                <p:cTn id="59" presetID="17" presetClass="entr" presetSubtype="8" fill="hold" grpId="0" nodeType="withEffect">
                                  <p:stCondLst>
                                    <p:cond delay="0"/>
                                  </p:stCondLst>
                                  <p:childTnLst>
                                    <p:set>
                                      <p:cBhvr>
                                        <p:cTn id="60" dur="1" fill="hold">
                                          <p:stCondLst>
                                            <p:cond delay="0"/>
                                          </p:stCondLst>
                                        </p:cTn>
                                        <p:tgtEl>
                                          <p:spTgt spid="8">
                                            <p:graphicEl>
                                              <a:dgm id="{0B47A547-525D-45E4-9D22-01A20C1BDF8C}"/>
                                            </p:graphicEl>
                                          </p:spTgt>
                                        </p:tgtEl>
                                        <p:attrNameLst>
                                          <p:attrName>style.visibility</p:attrName>
                                        </p:attrNameLst>
                                      </p:cBhvr>
                                      <p:to>
                                        <p:strVal val="visible"/>
                                      </p:to>
                                    </p:set>
                                    <p:anim calcmode="lin" valueType="num">
                                      <p:cBhvr>
                                        <p:cTn id="61" dur="500" fill="hold"/>
                                        <p:tgtEl>
                                          <p:spTgt spid="8">
                                            <p:graphicEl>
                                              <a:dgm id="{0B47A547-525D-45E4-9D22-01A20C1BDF8C}"/>
                                            </p:graphicEl>
                                          </p:spTgt>
                                        </p:tgtEl>
                                        <p:attrNameLst>
                                          <p:attrName>ppt_x</p:attrName>
                                        </p:attrNameLst>
                                      </p:cBhvr>
                                      <p:tavLst>
                                        <p:tav tm="0">
                                          <p:val>
                                            <p:strVal val="#ppt_x-#ppt_w/2"/>
                                          </p:val>
                                        </p:tav>
                                        <p:tav tm="100000">
                                          <p:val>
                                            <p:strVal val="#ppt_x"/>
                                          </p:val>
                                        </p:tav>
                                      </p:tavLst>
                                    </p:anim>
                                    <p:anim calcmode="lin" valueType="num">
                                      <p:cBhvr>
                                        <p:cTn id="62" dur="500" fill="hold"/>
                                        <p:tgtEl>
                                          <p:spTgt spid="8">
                                            <p:graphicEl>
                                              <a:dgm id="{0B47A547-525D-45E4-9D22-01A20C1BDF8C}"/>
                                            </p:graphicEl>
                                          </p:spTgt>
                                        </p:tgtEl>
                                        <p:attrNameLst>
                                          <p:attrName>ppt_y</p:attrName>
                                        </p:attrNameLst>
                                      </p:cBhvr>
                                      <p:tavLst>
                                        <p:tav tm="0">
                                          <p:val>
                                            <p:strVal val="#ppt_y"/>
                                          </p:val>
                                        </p:tav>
                                        <p:tav tm="100000">
                                          <p:val>
                                            <p:strVal val="#ppt_y"/>
                                          </p:val>
                                        </p:tav>
                                      </p:tavLst>
                                    </p:anim>
                                    <p:anim calcmode="lin" valueType="num">
                                      <p:cBhvr>
                                        <p:cTn id="63" dur="500" fill="hold"/>
                                        <p:tgtEl>
                                          <p:spTgt spid="8">
                                            <p:graphicEl>
                                              <a:dgm id="{0B47A547-525D-45E4-9D22-01A20C1BDF8C}"/>
                                            </p:graphicEl>
                                          </p:spTgt>
                                        </p:tgtEl>
                                        <p:attrNameLst>
                                          <p:attrName>ppt_w</p:attrName>
                                        </p:attrNameLst>
                                      </p:cBhvr>
                                      <p:tavLst>
                                        <p:tav tm="0">
                                          <p:val>
                                            <p:fltVal val="0"/>
                                          </p:val>
                                        </p:tav>
                                        <p:tav tm="100000">
                                          <p:val>
                                            <p:strVal val="#ppt_w"/>
                                          </p:val>
                                        </p:tav>
                                      </p:tavLst>
                                    </p:anim>
                                    <p:anim calcmode="lin" valueType="num">
                                      <p:cBhvr>
                                        <p:cTn id="64" dur="500" fill="hold"/>
                                        <p:tgtEl>
                                          <p:spTgt spid="8">
                                            <p:graphicEl>
                                              <a:dgm id="{0B47A547-525D-45E4-9D22-01A20C1BDF8C}"/>
                                            </p:graphic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8">
                                            <p:graphicEl>
                                              <a:dgm id="{9FC01508-BEB1-42D8-A8FB-CE662D41323B}"/>
                                            </p:graphicEl>
                                          </p:spTgt>
                                        </p:tgtEl>
                                        <p:attrNameLst>
                                          <p:attrName>style.visibility</p:attrName>
                                        </p:attrNameLst>
                                      </p:cBhvr>
                                      <p:to>
                                        <p:strVal val="visible"/>
                                      </p:to>
                                    </p:set>
                                    <p:anim calcmode="lin" valueType="num">
                                      <p:cBhvr>
                                        <p:cTn id="69" dur="500" fill="hold"/>
                                        <p:tgtEl>
                                          <p:spTgt spid="8">
                                            <p:graphicEl>
                                              <a:dgm id="{9FC01508-BEB1-42D8-A8FB-CE662D41323B}"/>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8">
                                            <p:graphicEl>
                                              <a:dgm id="{9FC01508-BEB1-42D8-A8FB-CE662D41323B}"/>
                                            </p:graphicEl>
                                          </p:spTgt>
                                        </p:tgtEl>
                                        <p:attrNameLst>
                                          <p:attrName>ppt_y</p:attrName>
                                        </p:attrNameLst>
                                      </p:cBhvr>
                                      <p:tavLst>
                                        <p:tav tm="0">
                                          <p:val>
                                            <p:strVal val="#ppt_y"/>
                                          </p:val>
                                        </p:tav>
                                        <p:tav tm="100000">
                                          <p:val>
                                            <p:strVal val="#ppt_y"/>
                                          </p:val>
                                        </p:tav>
                                      </p:tavLst>
                                    </p:anim>
                                    <p:anim calcmode="lin" valueType="num">
                                      <p:cBhvr>
                                        <p:cTn id="71" dur="500" fill="hold"/>
                                        <p:tgtEl>
                                          <p:spTgt spid="8">
                                            <p:graphicEl>
                                              <a:dgm id="{9FC01508-BEB1-42D8-A8FB-CE662D41323B}"/>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9FC01508-BEB1-42D8-A8FB-CE662D41323B}"/>
                                            </p:graphicEl>
                                          </p:spTgt>
                                        </p:tgtEl>
                                        <p:attrNameLst>
                                          <p:attrName>ppt_h</p:attrName>
                                        </p:attrNameLst>
                                      </p:cBhvr>
                                      <p:tavLst>
                                        <p:tav tm="0">
                                          <p:val>
                                            <p:strVal val="#ppt_h"/>
                                          </p:val>
                                        </p:tav>
                                        <p:tav tm="100000">
                                          <p:val>
                                            <p:strVal val="#ppt_h"/>
                                          </p:val>
                                        </p:tav>
                                      </p:tavLst>
                                    </p:anim>
                                  </p:childTnLst>
                                </p:cTn>
                              </p:par>
                              <p:par>
                                <p:cTn id="73" presetID="17" presetClass="entr" presetSubtype="8" fill="hold" grpId="0" nodeType="withEffect">
                                  <p:stCondLst>
                                    <p:cond delay="0"/>
                                  </p:stCondLst>
                                  <p:childTnLst>
                                    <p:set>
                                      <p:cBhvr>
                                        <p:cTn id="74" dur="1" fill="hold">
                                          <p:stCondLst>
                                            <p:cond delay="0"/>
                                          </p:stCondLst>
                                        </p:cTn>
                                        <p:tgtEl>
                                          <p:spTgt spid="8">
                                            <p:graphicEl>
                                              <a:dgm id="{4E99B279-0632-4D40-A3EA-0E0723E29E6C}"/>
                                            </p:graphicEl>
                                          </p:spTgt>
                                        </p:tgtEl>
                                        <p:attrNameLst>
                                          <p:attrName>style.visibility</p:attrName>
                                        </p:attrNameLst>
                                      </p:cBhvr>
                                      <p:to>
                                        <p:strVal val="visible"/>
                                      </p:to>
                                    </p:set>
                                    <p:anim calcmode="lin" valueType="num">
                                      <p:cBhvr>
                                        <p:cTn id="75" dur="500" fill="hold"/>
                                        <p:tgtEl>
                                          <p:spTgt spid="8">
                                            <p:graphicEl>
                                              <a:dgm id="{4E99B279-0632-4D40-A3EA-0E0723E29E6C}"/>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8">
                                            <p:graphicEl>
                                              <a:dgm id="{4E99B279-0632-4D40-A3EA-0E0723E29E6C}"/>
                                            </p:graphicEl>
                                          </p:spTgt>
                                        </p:tgtEl>
                                        <p:attrNameLst>
                                          <p:attrName>ppt_y</p:attrName>
                                        </p:attrNameLst>
                                      </p:cBhvr>
                                      <p:tavLst>
                                        <p:tav tm="0">
                                          <p:val>
                                            <p:strVal val="#ppt_y"/>
                                          </p:val>
                                        </p:tav>
                                        <p:tav tm="100000">
                                          <p:val>
                                            <p:strVal val="#ppt_y"/>
                                          </p:val>
                                        </p:tav>
                                      </p:tavLst>
                                    </p:anim>
                                    <p:anim calcmode="lin" valueType="num">
                                      <p:cBhvr>
                                        <p:cTn id="77" dur="500" fill="hold"/>
                                        <p:tgtEl>
                                          <p:spTgt spid="8">
                                            <p:graphicEl>
                                              <a:dgm id="{4E99B279-0632-4D40-A3EA-0E0723E29E6C}"/>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4E99B279-0632-4D40-A3EA-0E0723E29E6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5.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6.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7.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1459</Words>
  <Application>Microsoft Office PowerPoint</Application>
  <PresentationFormat>On-screen Show (4:3)</PresentationFormat>
  <Paragraphs>93</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Comic Sans MS</vt:lpstr>
      <vt:lpstr>Berlin Sans FB</vt:lpstr>
      <vt:lpstr>Calibri</vt:lpstr>
      <vt:lpstr>Bernard MT Condensed</vt:lpstr>
      <vt:lpstr>Britannic Bold</vt:lpstr>
      <vt:lpstr>Arial Black</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spee</dc:creator>
  <cp:lastModifiedBy>FELIPE</cp:lastModifiedBy>
  <cp:revision>96</cp:revision>
  <dcterms:created xsi:type="dcterms:W3CDTF">2012-12-17T22:25:23Z</dcterms:created>
  <dcterms:modified xsi:type="dcterms:W3CDTF">2013-02-19T00:29:54Z</dcterms:modified>
</cp:coreProperties>
</file>